
<file path=[Content_Types].xml><?xml version="1.0" encoding="utf-8"?>
<Types xmlns="http://schemas.openxmlformats.org/package/2006/content-types">
  <Override PartName="/ppt/slideLayouts/slideLayout8.xml" ContentType="application/vnd.openxmlformats-officedocument.presentationml.slideLayout+xml"/>
  <Override PartName="/ppt/slideMasters/slideMaster11.xml" ContentType="application/vnd.openxmlformats-officedocument.presentationml.slideMaster+xml"/>
  <Override PartName="/ppt/slideLayouts/slideLayout35.xml" ContentType="application/vnd.openxmlformats-officedocument.presentationml.slideLayout+xml"/>
  <Override PartName="/ppt/slideLayouts/slideLayout135.xml" ContentType="application/vnd.openxmlformats-officedocument.presentationml.slideLayout+xml"/>
  <Override PartName="/ppt/slideMasters/slideMaster12.xml" ContentType="application/vnd.openxmlformats-officedocument.presentationml.slideMaster+xml"/>
  <Override PartName="/docProps/app.xml" ContentType="application/vnd.openxmlformats-officedocument.extended-properties+xml"/>
  <Override PartName="/ppt/slideMasters/slideMaster13.xml" ContentType="application/vnd.openxmlformats-officedocument.presentationml.slideMaster+xml"/>
  <Override PartName="/ppt/slides/slide11.xml" ContentType="application/vnd.openxmlformats-officedocument.presentationml.slide+xml"/>
  <Override PartName="/ppt/slideLayouts/slideLayout86.xml" ContentType="application/vnd.openxmlformats-officedocument.presentationml.slideLayout+xml"/>
  <Override PartName="/ppt/slideLayouts/slideLayout21.xml" ContentType="application/vnd.openxmlformats-officedocument.presentationml.slideLayout+xml"/>
  <Override PartName="/ppt/slideLayouts/slideLayout93.xml" ContentType="application/vnd.openxmlformats-officedocument.presentationml.slideLayout+xml"/>
  <Override PartName="/ppt/slideLayouts/slideLayout79.xml" ContentType="application/vnd.openxmlformats-officedocument.presentationml.slideLayout+xml"/>
  <Override PartName="/ppt/slideLayouts/slideLayout106.xml" ContentType="application/vnd.openxmlformats-officedocument.presentationml.slideLayout+xml"/>
  <Override PartName="/ppt/slideLayouts/slideLayout114.xml" ContentType="application/vnd.openxmlformats-officedocument.presentationml.slideLayout+xml"/>
  <Override PartName="/ppt/slideLayouts/slideLayout3.xml" ContentType="application/vnd.openxmlformats-officedocument.presentationml.slideLayout+xml"/>
  <Override PartName="/ppt/slideLayouts/slideLayout139.xml" ContentType="application/vnd.openxmlformats-officedocument.presentationml.slideLayout+xml"/>
  <Override PartName="/ppt/slideLayouts/slideLayout133.xml" ContentType="application/vnd.openxmlformats-officedocument.presentationml.slideLayout+xml"/>
  <Override PartName="/ppt/slideLayouts/slideLayout24.xml" ContentType="application/vnd.openxmlformats-officedocument.presentationml.slideLayout+xml"/>
  <Override PartName="/ppt/slideLayouts/slideLayout143.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Override PartName="/ppt/slideLayouts/slideLayout56.xml" ContentType="application/vnd.openxmlformats-officedocument.presentationml.slideLayout+xml"/>
  <Override PartName="/ppt/slideLayouts/slideLayout105.xml" ContentType="application/vnd.openxmlformats-officedocument.presentationml.slideLayout+xml"/>
  <Override PartName="/ppt/slideLayouts/slideLayout69.xml" ContentType="application/vnd.openxmlformats-officedocument.presentationml.slideLayout+xml"/>
  <Override PartName="/ppt/slideLayouts/slideLayout100.xml" ContentType="application/vnd.openxmlformats-officedocument.presentationml.slideLayout+xml"/>
  <Override PartName="/ppt/slideLayouts/slideLayout159.xml" ContentType="application/vnd.openxmlformats-officedocument.presentationml.slideLayout+xml"/>
  <Override PartName="/ppt/handoutMasters/handoutMaster1.xml" ContentType="application/vnd.openxmlformats-officedocument.presentationml.handoutMaster+xml"/>
  <Override PartName="/ppt/slideLayouts/slideLayout64.xml" ContentType="application/vnd.openxmlformats-officedocument.presentationml.slideLayout+xml"/>
  <Override PartName="/ppt/slideLayouts/slideLayout129.xml" ContentType="application/vnd.openxmlformats-officedocument.presentationml.slideLayout+xml"/>
  <Override PartName="/ppt/slideLayouts/slideLayout144.xml" ContentType="application/vnd.openxmlformats-officedocument.presentationml.slideLayout+xml"/>
  <Override PartName="/ppt/theme/theme9.xml" ContentType="application/vnd.openxmlformats-officedocument.theme+xml"/>
  <Override PartName="/ppt/slideLayouts/slideLayout53.xml" ContentType="application/vnd.openxmlformats-officedocument.presentationml.slideLayout+xml"/>
  <Override PartName="/ppt/slideLayouts/slideLayout68.xml" ContentType="application/vnd.openxmlformats-officedocument.presentationml.slideLayout+xml"/>
  <Override PartName="/ppt/slideLayouts/slideLayout37.xml" ContentType="application/vnd.openxmlformats-officedocument.presentationml.slideLayout+xml"/>
  <Override PartName="/ppt/slideLayouts/slideLayout104.xml" ContentType="application/vnd.openxmlformats-officedocument.presentationml.slideLayout+xml"/>
  <Override PartName="/ppt/notesSlides/notesSlide1.xml" ContentType="application/vnd.openxmlformats-officedocument.presentationml.notesSlide+xml"/>
  <Override PartName="/ppt/slideLayouts/slideLayout146.xml" ContentType="application/vnd.openxmlformats-officedocument.presentationml.slideLayout+xml"/>
  <Override PartName="/ppt/slideLayouts/slideLayout72.xml" ContentType="application/vnd.openxmlformats-officedocument.presentationml.slideLayout+xml"/>
  <Override PartName="/ppt/slides/slide10.xml" ContentType="application/vnd.openxmlformats-officedocument.presentationml.slide+xml"/>
  <Override PartName="/ppt/slideLayouts/slideLayout145.xml" ContentType="application/vnd.openxmlformats-officedocument.presentationml.slideLayout+xml"/>
  <Default Extension="png" ContentType="image/png"/>
  <Override PartName="/ppt/slideLayouts/slideLayout82.xml" ContentType="application/vnd.openxmlformats-officedocument.presentationml.slideLayout+xml"/>
  <Override PartName="/ppt/slideLayouts/slideLayout118.xml" ContentType="application/vnd.openxmlformats-officedocument.presentationml.slideLayout+xml"/>
  <Override PartName="/ppt/slideLayouts/slideLayout26.xml" ContentType="application/vnd.openxmlformats-officedocument.presentationml.slideLayout+xml"/>
  <Override PartName="/ppt/slideLayouts/slideLayout36.xml" ContentType="application/vnd.openxmlformats-officedocument.presentationml.slideLayout+xml"/>
  <Override PartName="/ppt/slideLayouts/slideLayout65.xml" ContentType="application/vnd.openxmlformats-officedocument.presentationml.slideLayout+xml"/>
  <Override PartName="/docProps/core.xml" ContentType="application/vnd.openxmlformats-package.core-properties+xml"/>
  <Override PartName="/ppt/slideMasters/slideMaster9.xml" ContentType="application/vnd.openxmlformats-officedocument.presentationml.slideMaster+xml"/>
  <Default Extension="bin" ContentType="application/vnd.openxmlformats-officedocument.presentationml.printerSettings"/>
  <Override PartName="/ppt/slideLayouts/slideLayout126.xml" ContentType="application/vnd.openxmlformats-officedocument.presentationml.slideLayout+xml"/>
  <Override PartName="/ppt/theme/theme8.xml" ContentType="application/vnd.openxmlformats-officedocument.theme+xml"/>
  <Override PartName="/ppt/slideLayouts/slideLayout19.xml" ContentType="application/vnd.openxmlformats-officedocument.presentationml.slideLayout+xml"/>
  <Override PartName="/ppt/slideLayouts/slideLayout47.xml" ContentType="application/vnd.openxmlformats-officedocument.presentationml.slideLayout+xml"/>
  <Override PartName="/ppt/slideLayouts/slideLayout119.xml" ContentType="application/vnd.openxmlformats-officedocument.presentationml.slideLayout+xml"/>
  <Override PartName="/ppt/slideLayouts/slideLayout27.xml" ContentType="application/vnd.openxmlformats-officedocument.presentationml.slideLayout+xml"/>
  <Override PartName="/ppt/slideLayouts/slideLayout160.xml" ContentType="application/vnd.openxmlformats-officedocument.presentationml.slideLayout+xml"/>
  <Override PartName="/ppt/slideLayouts/slideLayout58.xml" ContentType="application/vnd.openxmlformats-officedocument.presentationml.slideLayout+xml"/>
  <Override PartName="/ppt/slideLayouts/slideLayout132.xml" ContentType="application/vnd.openxmlformats-officedocument.presentationml.slideLayout+xml"/>
  <Override PartName="/ppt/slideMasters/slideMaster4.xml" ContentType="application/vnd.openxmlformats-officedocument.presentationml.slideMaster+xml"/>
  <Override PartName="/ppt/slideLayouts/slideLayout30.xml" ContentType="application/vnd.openxmlformats-officedocument.presentationml.slideLayout+xml"/>
  <Override PartName="/ppt/notesSlides/notesSlide2.xml" ContentType="application/vnd.openxmlformats-officedocument.presentationml.notesSlide+xml"/>
  <Override PartName="/ppt/slideMasters/slideMaster6.xml" ContentType="application/vnd.openxmlformats-officedocument.presentationml.slideMaster+xml"/>
  <Override PartName="/ppt/theme/theme2.xml" ContentType="application/vnd.openxmlformats-officedocument.theme+xml"/>
  <Override PartName="/ppt/theme/theme4.xml" ContentType="application/vnd.openxmlformats-officedocument.theme+xml"/>
  <Override PartName="/ppt/slideLayouts/slideLayout154.xml" ContentType="application/vnd.openxmlformats-officedocument.presentationml.slideLayout+xml"/>
  <Override PartName="/ppt/slides/slide2.xml" ContentType="application/vnd.openxmlformats-officedocument.presentationml.slide+xml"/>
  <Override PartName="/ppt/slideLayouts/slideLayout149.xml" ContentType="application/vnd.openxmlformats-officedocument.presentationml.slideLayout+xml"/>
  <Override PartName="/ppt/slideLayouts/slideLayout66.xml" ContentType="application/vnd.openxmlformats-officedocument.presentationml.slideLayout+xml"/>
  <Override PartName="/ppt/slideMasters/slideMaster7.xml" ContentType="application/vnd.openxmlformats-officedocument.presentationml.slideMaster+xml"/>
  <Override PartName="/ppt/slideLayouts/slideLayout84.xml" ContentType="application/vnd.openxmlformats-officedocument.presentationml.slideLayout+xml"/>
  <Override PartName="/ppt/slideLayouts/slideLayout109.xml" ContentType="application/vnd.openxmlformats-officedocument.presentationml.slideLayout+xml"/>
  <Override PartName="/ppt/slideLayouts/slideLayout10.xml" ContentType="application/vnd.openxmlformats-officedocument.presentationml.slideLayout+xml"/>
  <Override PartName="/ppt/slideLayouts/slideLayout81.xml" ContentType="application/vnd.openxmlformats-officedocument.presentationml.slideLayout+xml"/>
  <Override PartName="/ppt/slideLayouts/slideLayout70.xml" ContentType="application/vnd.openxmlformats-officedocument.presentationml.slideLayout+xml"/>
  <Override PartName="/ppt/slideLayouts/slideLayout43.xml" ContentType="application/vnd.openxmlformats-officedocument.presentationml.slideLayout+xml"/>
  <Override PartName="/ppt/slideMasters/slideMaster8.xml" ContentType="application/vnd.openxmlformats-officedocument.presentationml.slideMaster+xml"/>
  <Override PartName="/ppt/notesSlides/notesSlide3.xml" ContentType="application/vnd.openxmlformats-officedocument.presentationml.notesSlide+xml"/>
  <Override PartName="/ppt/slideLayouts/slideLayout165.xml" ContentType="application/vnd.openxmlformats-officedocument.presentationml.slideLayout+xml"/>
  <Default Extension="xml" ContentType="application/xml"/>
  <Override PartName="/ppt/slideLayouts/slideLayout29.xml" ContentType="application/vnd.openxmlformats-officedocument.presentationml.slideLayout+xml"/>
  <Override PartName="/ppt/slideMasters/slideMaster1.xml" ContentType="application/vnd.openxmlformats-officedocument.presentationml.slideMaster+xml"/>
  <Override PartName="/ppt/slideLayouts/slideLayout62.xml" ContentType="application/vnd.openxmlformats-officedocument.presentationml.slideLayout+xml"/>
  <Override PartName="/ppt/slideMasters/slideMaster14.xml" ContentType="application/vnd.openxmlformats-officedocument.presentationml.slideMaster+xml"/>
  <Override PartName="/ppt/slideLayouts/slideLayout102.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slides/slide14.xml" ContentType="application/vnd.openxmlformats-officedocument.presentationml.slide+xml"/>
  <Override PartName="/ppt/slideLayouts/slideLayout18.xml" ContentType="application/vnd.openxmlformats-officedocument.presentationml.slideLayout+xml"/>
  <Override PartName="/ppt/slideLayouts/slideLayout75.xml" ContentType="application/vnd.openxmlformats-officedocument.presentationml.slideLayout+xml"/>
  <Override PartName="/ppt/theme/theme13.xml" ContentType="application/vnd.openxmlformats-officedocument.theme+xml"/>
  <Override PartName="/ppt/slideLayouts/slideLayout85.xml" ContentType="application/vnd.openxmlformats-officedocument.presentationml.slideLayout+xml"/>
  <Override PartName="/ppt/slideLayouts/slideLayout74.xml" ContentType="application/vnd.openxmlformats-officedocument.presentationml.slideLayout+xml"/>
  <Override PartName="/ppt/slideLayouts/slideLayout20.xml" ContentType="application/vnd.openxmlformats-officedocument.presentationml.slideLayout+xml"/>
  <Override PartName="/ppt/slideLayouts/slideLayout87.xml" ContentType="application/vnd.openxmlformats-officedocument.presentationml.slideLayout+xml"/>
  <Override PartName="/ppt/slideLayouts/slideLayout158.xml" ContentType="application/vnd.openxmlformats-officedocument.presentationml.slideLayout+xml"/>
  <Override PartName="/ppt/presentation.xml" ContentType="application/vnd.openxmlformats-officedocument.presentationml.presentation.main+xml"/>
  <Default Extension="jpeg" ContentType="image/jpeg"/>
  <Override PartName="/ppt/slideLayouts/slideLayout73.xml" ContentType="application/vnd.openxmlformats-officedocument.presentationml.slideLayout+xml"/>
  <Override PartName="/ppt/slideLayouts/slideLayout83.xml" ContentType="application/vnd.openxmlformats-officedocument.presentationml.slideLayout+xml"/>
  <Override PartName="/ppt/slideLayouts/slideLayout123.xml" ContentType="application/vnd.openxmlformats-officedocument.presentationml.slideLayout+xml"/>
  <Override PartName="/ppt/slides/slide3.xml" ContentType="application/vnd.openxmlformats-officedocument.presentationml.slide+xml"/>
  <Override PartName="/ppt/slideLayouts/slideLayout11.xml" ContentType="application/vnd.openxmlformats-officedocument.presentationml.slideLayout+xml"/>
  <Override PartName="/ppt/slideLayouts/slideLayout78.xml" ContentType="application/vnd.openxmlformats-officedocument.presentationml.slideLayout+xml"/>
  <Override PartName="/ppt/slideLayouts/slideLayout94.xml" ContentType="application/vnd.openxmlformats-officedocument.presentationml.slideLayout+xml"/>
  <Override PartName="/ppt/slideLayouts/slideLayout59.xml" ContentType="application/vnd.openxmlformats-officedocument.presentationml.slideLayout+xml"/>
  <Override PartName="/ppt/slideLayouts/slideLayout13.xml" ContentType="application/vnd.openxmlformats-officedocument.presentationml.slideLayout+xml"/>
  <Override PartName="/ppt/slideLayouts/slideLayout44.xml" ContentType="application/vnd.openxmlformats-officedocument.presentationml.slideLayout+xml"/>
  <Override PartName="/ppt/slides/slide15.xml" ContentType="application/vnd.openxmlformats-officedocument.presentationml.slide+xml"/>
  <Override PartName="/ppt/slideLayouts/slideLayout42.xml" ContentType="application/vnd.openxmlformats-officedocument.presentationml.slideLayout+xml"/>
  <Default Extension="rels" ContentType="application/vnd.openxmlformats-package.relationships+xml"/>
  <Override PartName="/ppt/slideLayouts/slideLayout15.xml" ContentType="application/vnd.openxmlformats-officedocument.presentationml.slideLayout+xml"/>
  <Override PartName="/ppt/slideLayouts/slideLayout121.xml" ContentType="application/vnd.openxmlformats-officedocument.presentationml.slideLayout+xml"/>
  <Override PartName="/ppt/slides/slide9.xml" ContentType="application/vnd.openxmlformats-officedocument.presentationml.slide+xml"/>
  <Override PartName="/ppt/slideLayouts/slideLayout112.xml" ContentType="application/vnd.openxmlformats-officedocument.presentationml.slideLayout+xml"/>
  <Override PartName="/ppt/theme/theme12.xml" ContentType="application/vnd.openxmlformats-officedocument.theme+xml"/>
  <Override PartName="/ppt/slideLayouts/slideLayout120.xml" ContentType="application/vnd.openxmlformats-officedocument.presentationml.slideLayout+xml"/>
  <Override PartName="/ppt/slideLayouts/slideLayout92.xml" ContentType="application/vnd.openxmlformats-officedocument.presentationml.slideLayout+xml"/>
  <Override PartName="/ppt/slideLayouts/slideLayout116.xml" ContentType="application/vnd.openxmlformats-officedocument.presentationml.slideLayout+xml"/>
  <Override PartName="/ppt/slideLayouts/slideLayout162.xml" ContentType="application/vnd.openxmlformats-officedocument.presentationml.slideLayout+xml"/>
  <Override PartName="/ppt/slideLayouts/slideLayout115.xml" ContentType="application/vnd.openxmlformats-officedocument.presentationml.slideLayout+xml"/>
  <Override PartName="/ppt/slideLayouts/slideLayout51.xml" ContentType="application/vnd.openxmlformats-officedocument.presentationml.slideLayout+xml"/>
  <Override PartName="/ppt/slideLayouts/slideLayout157.xml" ContentType="application/vnd.openxmlformats-officedocument.presentationml.slideLayout+xml"/>
  <Override PartName="/ppt/slideLayouts/slideLayout127.xml" ContentType="application/vnd.openxmlformats-officedocument.presentationml.slideLayout+xml"/>
  <Override PartName="/ppt/slideLayouts/slideLayout23.xml" ContentType="application/vnd.openxmlformats-officedocument.presentationml.slideLayout+xml"/>
  <Override PartName="/ppt/slideLayouts/slideLayout63.xml" ContentType="application/vnd.openxmlformats-officedocument.presentationml.slideLayout+xml"/>
  <Override PartName="/ppt/theme/theme6.xml" ContentType="application/vnd.openxmlformats-officedocument.theme+xml"/>
  <Override PartName="/ppt/theme/theme16.xml" ContentType="application/vnd.openxmlformats-officedocument.theme+xml"/>
  <Override PartName="/ppt/theme/theme3.xml" ContentType="application/vnd.openxmlformats-officedocument.theme+xml"/>
  <Override PartName="/ppt/slideLayouts/slideLayout95.xml" ContentType="application/vnd.openxmlformats-officedocument.presentationml.slideLayout+xml"/>
  <Override PartName="/ppt/slideLayouts/slideLayout155.xml" ContentType="application/vnd.openxmlformats-officedocument.presentationml.slideLayout+xml"/>
  <Override PartName="/ppt/slideLayouts/slideLayout166.xml" ContentType="application/vnd.openxmlformats-officedocument.presentationml.slideLayout+xml"/>
  <Override PartName="/ppt/slideLayouts/slideLayout108.xml" ContentType="application/vnd.openxmlformats-officedocument.presentationml.slideLayout+xml"/>
  <Override PartName="/ppt/slideLayouts/slideLayout17.xml" ContentType="application/vnd.openxmlformats-officedocument.presentationml.slideLayout+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slideLayouts/slideLayout147.xml" ContentType="application/vnd.openxmlformats-officedocument.presentationml.slideLayout+xml"/>
  <Override PartName="/ppt/notesMasters/notesMaster1.xml" ContentType="application/vnd.openxmlformats-officedocument.presentationml.notesMaster+xml"/>
  <Override PartName="/ppt/theme/theme11.xml" ContentType="application/vnd.openxmlformats-officedocument.theme+xml"/>
  <Override PartName="/ppt/slideLayouts/slideLayout111.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76.xml" ContentType="application/vnd.openxmlformats-officedocument.presentationml.slideLayout+xml"/>
  <Override PartName="/ppt/slideLayouts/slideLayout167.xml" ContentType="application/vnd.openxmlformats-officedocument.presentationml.slideLayout+xml"/>
  <Override PartName="/ppt/notesSlides/notesSlide4.xml" ContentType="application/vnd.openxmlformats-officedocument.presentationml.notesSlide+xml"/>
  <Override PartName="/ppt/slideLayouts/slideLayout77.xml" ContentType="application/vnd.openxmlformats-officedocument.presentationml.slideLayout+xml"/>
  <Override PartName="/ppt/slideLayouts/slideLayout32.xml" ContentType="application/vnd.openxmlformats-officedocument.presentationml.slideLayout+xml"/>
  <Override PartName="/ppt/slideLayouts/slideLayout67.xml" ContentType="application/vnd.openxmlformats-officedocument.presentationml.slideLayout+xml"/>
  <Override PartName="/ppt/slides/slide13.xml" ContentType="application/vnd.openxmlformats-officedocument.presentationml.slide+xml"/>
  <Override PartName="/ppt/slideLayouts/slideLayout98.xml" ContentType="application/vnd.openxmlformats-officedocument.presentationml.slideLayout+xml"/>
  <Override PartName="/ppt/slideLayouts/slideLayout91.xml" ContentType="application/vnd.openxmlformats-officedocument.presentationml.slideLayout+xml"/>
  <Override PartName="/ppt/slideMasters/slideMaster5.xml" ContentType="application/vnd.openxmlformats-officedocument.presentationml.slideMaster+xml"/>
  <Override PartName="/ppt/slideLayouts/slideLayout57.xml" ContentType="application/vnd.openxmlformats-officedocument.presentationml.slideLayout+xml"/>
  <Override PartName="/ppt/slideLayouts/slideLayout4.xml" ContentType="application/vnd.openxmlformats-officedocument.presentationml.slideLayout+xml"/>
  <Override PartName="/ppt/slideLayouts/slideLayout90.xml" ContentType="application/vnd.openxmlformats-officedocument.presentationml.slideLayout+xml"/>
  <Override PartName="/ppt/slideLayouts/slideLayout2.xml" ContentType="application/vnd.openxmlformats-officedocument.presentationml.slideLayout+xml"/>
  <Override PartName="/ppt/slideLayouts/slideLayout96.xml" ContentType="application/vnd.openxmlformats-officedocument.presentationml.slideLayout+xml"/>
  <Override PartName="/ppt/slideLayouts/slideLayout110.xml" ContentType="application/vnd.openxmlformats-officedocument.presentationml.slideLayout+xml"/>
  <Override PartName="/ppt/slideLayouts/slideLayout6.xml" ContentType="application/vnd.openxmlformats-officedocument.presentationml.slideLayout+xml"/>
  <Override PartName="/ppt/slideLayouts/slideLayout14.xml" ContentType="application/vnd.openxmlformats-officedocument.presentationml.slideLayout+xml"/>
  <Override PartName="/ppt/slideLayouts/slideLayout150.xml" ContentType="application/vnd.openxmlformats-officedocument.presentationml.slideLayout+xml"/>
  <Override PartName="/ppt/theme/theme10.xml" ContentType="application/vnd.openxmlformats-officedocument.theme+xml"/>
  <Override PartName="/ppt/presProps.xml" ContentType="application/vnd.openxmlformats-officedocument.presentationml.presProps+xml"/>
  <Override PartName="/ppt/theme/theme5.xml" ContentType="application/vnd.openxmlformats-officedocument.theme+xml"/>
  <Override PartName="/ppt/slideLayouts/slideLayout103.xml" ContentType="application/vnd.openxmlformats-officedocument.presentationml.slideLayout+xml"/>
  <Override PartName="/ppt/theme/theme14.xml" ContentType="application/vnd.openxmlformats-officedocument.theme+xml"/>
  <Override PartName="/ppt/slideLayouts/slideLayout142.xml" ContentType="application/vnd.openxmlformats-officedocument.presentationml.slideLayout+xml"/>
  <Override PartName="/ppt/slideLayouts/slideLayout152.xml" ContentType="application/vnd.openxmlformats-officedocument.presentationml.slideLayout+xml"/>
  <Override PartName="/ppt/slideLayouts/slideLayout16.xml" ContentType="application/vnd.openxmlformats-officedocument.presentationml.slideLayout+xml"/>
  <Override PartName="/ppt/slideMasters/slideMaster2.xml" ContentType="application/vnd.openxmlformats-officedocument.presentationml.slideMaster+xml"/>
  <Override PartName="/ppt/slideLayouts/slideLayout45.xml" ContentType="application/vnd.openxmlformats-officedocument.presentationml.slideLayout+xml"/>
  <Override PartName="/ppt/slideLayouts/slideLayout131.xml" ContentType="application/vnd.openxmlformats-officedocument.presentationml.slideLayout+xml"/>
  <Override PartName="/ppt/slideLayouts/slideLayout41.xml" ContentType="application/vnd.openxmlformats-officedocument.presentationml.slideLayout+xml"/>
  <Override PartName="/ppt/slides/slide12.xml" ContentType="application/vnd.openxmlformats-officedocument.presentationml.slide+xml"/>
  <Override PartName="/ppt/slideLayouts/slideLayout161.xml" ContentType="application/vnd.openxmlformats-officedocument.presentationml.slideLayout+xml"/>
  <Override PartName="/ppt/slideLayouts/slideLayout141.xml" ContentType="application/vnd.openxmlformats-officedocument.presentationml.slideLayout+xml"/>
  <Override PartName="/ppt/slideLayouts/slideLayout33.xml" ContentType="application/vnd.openxmlformats-officedocument.presentationml.slideLayout+xml"/>
  <Override PartName="/ppt/slideMasters/slideMaster10.xml" ContentType="application/vnd.openxmlformats-officedocument.presentationml.slideMaster+xml"/>
  <Override PartName="/ppt/slideLayouts/slideLayout101.xml" ContentType="application/vnd.openxmlformats-officedocument.presentationml.slideLayout+xml"/>
  <Override PartName="/ppt/theme/theme15.xml" ContentType="application/vnd.openxmlformats-officedocument.theme+xml"/>
  <Override PartName="/ppt/slideLayouts/slideLayout55.xml" ContentType="application/vnd.openxmlformats-officedocument.presentationml.slideLayout+xml"/>
  <Override PartName="/ppt/slideLayouts/slideLayout97.xml" ContentType="application/vnd.openxmlformats-officedocument.presentationml.slideLayout+xml"/>
  <Override PartName="/ppt/slideLayouts/slideLayout122.xml" ContentType="application/vnd.openxmlformats-officedocument.presentationml.slideLayout+xml"/>
  <Override PartName="/ppt/slideMasters/slideMaster3.xml" ContentType="application/vnd.openxmlformats-officedocument.presentationml.slideMaster+xml"/>
  <Override PartName="/ppt/slideLayouts/slideLayout124.xml" ContentType="application/vnd.openxmlformats-officedocument.presentationml.slideLayout+xml"/>
  <Override PartName="/ppt/slideLayouts/slideLayout134.xml" ContentType="application/vnd.openxmlformats-officedocument.presentationml.slideLayout+xml"/>
  <Override PartName="/ppt/slideLayouts/slideLayout137.xml" ContentType="application/vnd.openxmlformats-officedocument.presentationml.slideLayout+xml"/>
  <Override PartName="/ppt/slideLayouts/slideLayout153.xml" ContentType="application/vnd.openxmlformats-officedocument.presentationml.slideLayout+xml"/>
  <Override PartName="/ppt/slideLayouts/slideLayout38.xml" ContentType="application/vnd.openxmlformats-officedocument.presentationml.slideLayout+xml"/>
  <Override PartName="/ppt/slideLayouts/slideLayout80.xml" ContentType="application/vnd.openxmlformats-officedocument.presentationml.slideLayout+xml"/>
  <Override PartName="/ppt/slideLayouts/slideLayout60.xml" ContentType="application/vnd.openxmlformats-officedocument.presentationml.slideLayout+xml"/>
  <Override PartName="/ppt/slideLayouts/slideLayout163.xml" ContentType="application/vnd.openxmlformats-officedocument.presentationml.slideLayout+xml"/>
  <Override PartName="/ppt/slideLayouts/slideLayout88.xml" ContentType="application/vnd.openxmlformats-officedocument.presentationml.slideLayout+xml"/>
  <Override PartName="/ppt/slideLayouts/slideLayout34.xml" ContentType="application/vnd.openxmlformats-officedocument.presentationml.slideLayout+xml"/>
  <Override PartName="/ppt/slideLayouts/slideLayout5.xml" ContentType="application/vnd.openxmlformats-officedocument.presentationml.slideLayout+xml"/>
  <Override PartName="/ppt/slideLayouts/slideLayout25.xml" ContentType="application/vnd.openxmlformats-officedocument.presentationml.slideLayout+xml"/>
  <Override PartName="/ppt/slideLayouts/slideLayout89.xml" ContentType="application/vnd.openxmlformats-officedocument.presentationml.slideLayout+xml"/>
  <Override PartName="/ppt/slideLayouts/slideLayout113.xml" ContentType="application/vnd.openxmlformats-officedocument.presentationml.slideLayout+xml"/>
  <Override PartName="/ppt/slideLayouts/slideLayout138.xml" ContentType="application/vnd.openxmlformats-officedocument.presentationml.slideLayout+xml"/>
  <Override PartName="/ppt/slideLayouts/slideLayout50.xml" ContentType="application/vnd.openxmlformats-officedocument.presentationml.slideLayout+xml"/>
  <Override PartName="/ppt/slideLayouts/slideLayout107.xml" ContentType="application/vnd.openxmlformats-officedocument.presentationml.slideLayout+xml"/>
  <Override PartName="/ppt/slideLayouts/slideLayout130.xml" ContentType="application/vnd.openxmlformats-officedocument.presentationml.slideLayout+xml"/>
  <Override PartName="/ppt/slideLayouts/slideLayout52.xml" ContentType="application/vnd.openxmlformats-officedocument.presentationml.slideLayout+xml"/>
  <Override PartName="/ppt/slideLayouts/slideLayout71.xml" ContentType="application/vnd.openxmlformats-officedocument.presentationml.slideLayout+xml"/>
  <Override PartName="/ppt/slideLayouts/slideLayout156.xml" ContentType="application/vnd.openxmlformats-officedocument.presentationml.slideLayout+xml"/>
  <Override PartName="/ppt/slideLayouts/slideLayout46.xml" ContentType="application/vnd.openxmlformats-officedocument.presentationml.slideLayout+xml"/>
  <Override PartName="/ppt/slideLayouts/slideLayout148.xml" ContentType="application/vnd.openxmlformats-officedocument.presentationml.slideLayout+xml"/>
  <Override PartName="/ppt/slideLayouts/slideLayout125.xml" ContentType="application/vnd.openxmlformats-officedocument.presentationml.slideLayout+xml"/>
  <Override PartName="/ppt/media/audio1.bin" ContentType="audio/unknown"/>
  <Override PartName="/ppt/slideLayouts/slideLayout28.xml" ContentType="application/vnd.openxmlformats-officedocument.presentationml.slideLayout+xml"/>
  <Override PartName="/ppt/slideLayouts/slideLayout48.xml" ContentType="application/vnd.openxmlformats-officedocument.presentationml.slideLayout+xml"/>
  <Override PartName="/ppt/slideLayouts/slideLayout128.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151.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39.xml" ContentType="application/vnd.openxmlformats-officedocument.presentationml.slideLayout+xml"/>
  <Override PartName="/ppt/slideLayouts/slideLayout61.xml" ContentType="application/vnd.openxmlformats-officedocument.presentationml.slideLayout+xml"/>
  <Override PartName="/ppt/slideLayouts/slideLayout136.xml" ContentType="application/vnd.openxmlformats-officedocument.presentationml.slideLayout+xml"/>
  <Override PartName="/ppt/slides/slide4.xml" ContentType="application/vnd.openxmlformats-officedocument.presentationml.slide+xml"/>
  <Override PartName="/ppt/slideLayouts/slideLayout140.xml" ContentType="application/vnd.openxmlformats-officedocument.presentationml.slideLayout+xml"/>
  <Override PartName="/ppt/slideLayouts/slideLayout99.xml" ContentType="application/vnd.openxmlformats-officedocument.presentationml.slideLayout+xml"/>
  <Override PartName="/ppt/slideLayouts/slideLayout40.xml" ContentType="application/vnd.openxmlformats-officedocument.presentationml.slideLayout+xml"/>
  <Override PartName="/ppt/slideLayouts/slideLayout49.xml" ContentType="application/vnd.openxmlformats-officedocument.presentationml.slideLayout+xml"/>
  <Override PartName="/ppt/slides/slide8.xml" ContentType="application/vnd.openxmlformats-officedocument.presentationml.slide+xml"/>
  <Override PartName="/ppt/slideLayouts/slideLayout31.xml" ContentType="application/vnd.openxmlformats-officedocument.presentationml.slideLayout+xml"/>
  <Override PartName="/ppt/slideLayouts/slideLayout54.xml" ContentType="application/vnd.openxmlformats-officedocument.presentationml.slideLayout+xml"/>
  <Override PartName="/ppt/theme/theme7.xml" ContentType="application/vnd.openxmlformats-officedocument.theme+xml"/>
  <Override PartName="/ppt/slides/slide6.xml" ContentType="application/vnd.openxmlformats-officedocument.presentationml.slide+xml"/>
  <Default Extension="pdf" ContentType="application/pdf"/>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 r:id="rId2"/>
    <p:sldMasterId r:id="rId3"/>
    <p:sldMasterId r:id="rId4"/>
    <p:sldMasterId r:id="rId5"/>
    <p:sldMasterId r:id="rId6"/>
    <p:sldMasterId r:id="rId7"/>
    <p:sldMasterId r:id="rId8"/>
    <p:sldMasterId r:id="rId9"/>
    <p:sldMasterId r:id="rId10"/>
    <p:sldMasterId r:id="rId11"/>
    <p:sldMasterId r:id="rId12"/>
    <p:sldMasterId r:id="rId13"/>
    <p:sldMasterId r:id="rId14"/>
  </p:sldMasterIdLst>
  <p:notesMasterIdLst>
    <p:notesMasterId r:id="rId30"/>
  </p:notesMasterIdLst>
  <p:handoutMasterIdLst>
    <p:handoutMasterId r:id="rId31"/>
  </p:handoutMasterIdLst>
  <p:sldIdLst>
    <p:sldId id="256" r:id="rId15"/>
    <p:sldId id="266" r:id="rId16"/>
    <p:sldId id="267" r:id="rId17"/>
    <p:sldId id="277" r:id="rId18"/>
    <p:sldId id="276" r:id="rId19"/>
    <p:sldId id="278" r:id="rId20"/>
    <p:sldId id="268" r:id="rId21"/>
    <p:sldId id="269" r:id="rId22"/>
    <p:sldId id="270" r:id="rId23"/>
    <p:sldId id="271" r:id="rId24"/>
    <p:sldId id="273" r:id="rId25"/>
    <p:sldId id="265" r:id="rId26"/>
    <p:sldId id="279" r:id="rId27"/>
    <p:sldId id="280" r:id="rId28"/>
    <p:sldId id="281"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885" autoAdjust="0"/>
    <p:restoredTop sz="94660"/>
  </p:normalViewPr>
  <p:slideViewPr>
    <p:cSldViewPr snapToObjects="1">
      <p:cViewPr varScale="1">
        <p:scale>
          <a:sx n="92" d="100"/>
          <a:sy n="92" d="100"/>
        </p:scale>
        <p:origin x="-80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theme" Target="theme/theme1.xml"/><Relationship Id="rId31" Type="http://schemas.openxmlformats.org/officeDocument/2006/relationships/handoutMaster" Target="handoutMasters/handoutMaster1.xml"/><Relationship Id="rId34" Type="http://schemas.openxmlformats.org/officeDocument/2006/relationships/viewProps" Target="viewProps.xml"/><Relationship Id="rId7" Type="http://schemas.openxmlformats.org/officeDocument/2006/relationships/slideMaster" Target="slideMasters/slideMaster7.xml"/><Relationship Id="rId36" Type="http://schemas.openxmlformats.org/officeDocument/2006/relationships/tableStyles" Target="tableStyles.xml"/><Relationship Id="rId1" Type="http://schemas.openxmlformats.org/officeDocument/2006/relationships/slideMaster" Target="slideMasters/slideMaster1.xml"/><Relationship Id="rId24" Type="http://schemas.openxmlformats.org/officeDocument/2006/relationships/slide" Target="slides/slide10.xml"/><Relationship Id="rId25" Type="http://schemas.openxmlformats.org/officeDocument/2006/relationships/slide" Target="slides/slide11.xml"/><Relationship Id="rId8" Type="http://schemas.openxmlformats.org/officeDocument/2006/relationships/slideMaster" Target="slideMasters/slideMaster8.xml"/><Relationship Id="rId13" Type="http://schemas.openxmlformats.org/officeDocument/2006/relationships/slideMaster" Target="slideMasters/slideMaster13.xml"/><Relationship Id="rId10" Type="http://schemas.openxmlformats.org/officeDocument/2006/relationships/slideMaster" Target="slideMasters/slideMaster10.xml"/><Relationship Id="rId32" Type="http://schemas.openxmlformats.org/officeDocument/2006/relationships/printerSettings" Target="printerSettings/printerSettings1.bin"/><Relationship Id="rId12" Type="http://schemas.openxmlformats.org/officeDocument/2006/relationships/slideMaster" Target="slideMasters/slideMaster12.xml"/><Relationship Id="rId17" Type="http://schemas.openxmlformats.org/officeDocument/2006/relationships/slide" Target="slides/slide3.xml"/><Relationship Id="rId9" Type="http://schemas.openxmlformats.org/officeDocument/2006/relationships/slideMaster" Target="slideMasters/slideMaster9.xml"/><Relationship Id="rId18" Type="http://schemas.openxmlformats.org/officeDocument/2006/relationships/slide" Target="slides/slide4.xml"/><Relationship Id="rId3" Type="http://schemas.openxmlformats.org/officeDocument/2006/relationships/slideMaster" Target="slideMasters/slideMaster3.xml"/><Relationship Id="rId27" Type="http://schemas.openxmlformats.org/officeDocument/2006/relationships/slide" Target="slides/slide13.xml"/><Relationship Id="rId14" Type="http://schemas.openxmlformats.org/officeDocument/2006/relationships/slideMaster" Target="slideMasters/slideMaster14.xml"/><Relationship Id="rId23" Type="http://schemas.openxmlformats.org/officeDocument/2006/relationships/slide" Target="slides/slide9.xml"/><Relationship Id="rId4" Type="http://schemas.openxmlformats.org/officeDocument/2006/relationships/slideMaster" Target="slideMasters/slideMaster4.xml"/><Relationship Id="rId28" Type="http://schemas.openxmlformats.org/officeDocument/2006/relationships/slide" Target="slides/slide14.xml"/><Relationship Id="rId26" Type="http://schemas.openxmlformats.org/officeDocument/2006/relationships/slide" Target="slides/slide12.xml"/><Relationship Id="rId30" Type="http://schemas.openxmlformats.org/officeDocument/2006/relationships/notesMaster" Target="notesMasters/notesMaster1.xml"/><Relationship Id="rId11" Type="http://schemas.openxmlformats.org/officeDocument/2006/relationships/slideMaster" Target="slideMasters/slideMaster11.xml"/><Relationship Id="rId29" Type="http://schemas.openxmlformats.org/officeDocument/2006/relationships/slide" Target="slides/slide15.xml"/><Relationship Id="rId6" Type="http://schemas.openxmlformats.org/officeDocument/2006/relationships/slideMaster" Target="slideMasters/slideMaster6.xml"/><Relationship Id="rId16" Type="http://schemas.openxmlformats.org/officeDocument/2006/relationships/slide" Target="slides/slide2.xml"/><Relationship Id="rId33"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xml"/><Relationship Id="rId19" Type="http://schemas.openxmlformats.org/officeDocument/2006/relationships/slide" Target="slides/slide5.xml"/><Relationship Id="rId20" Type="http://schemas.openxmlformats.org/officeDocument/2006/relationships/slide" Target="slides/slide6.xml"/><Relationship Id="rId22" Type="http://schemas.openxmlformats.org/officeDocument/2006/relationships/slide" Target="slides/slide8.xml"/><Relationship Id="rId21" Type="http://schemas.openxmlformats.org/officeDocument/2006/relationships/slide" Target="slides/slide7.xml"/><Relationship Id="rId2" Type="http://schemas.openxmlformats.org/officeDocument/2006/relationships/slideMaster" Target="slideMasters/slideMaster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0033769-74EC-AA4A-9803-11EF974EF8B2}" type="datetimeFigureOut">
              <a:rPr lang="en-US" smtClean="0"/>
              <a:pPr/>
              <a:t>3/23/10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CF54E38-E5FE-4D46-8DF5-575299D4ED4E}"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1B39CC-F9BF-9246-B078-0174B6C9F390}" type="datetimeFigureOut">
              <a:rPr lang="en-US" smtClean="0"/>
              <a:pPr/>
              <a:t>3/23/10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642FDD-330F-A94A-B280-2E58C379747A}"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766D24-D4D6-8241-9706-5EFD1DACA5F1}" type="slidenum">
              <a:rPr lang="en-US" smtClean="0"/>
              <a:pPr/>
              <a:t>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6B7CE2-6E0C-6844-95F5-379EFCD87990}" type="slidenum">
              <a:rPr lang="en-US" smtClean="0"/>
              <a:pPr/>
              <a:t>10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EB58AA7-B344-1249-8B3F-D57318467C5A}" type="slidenum">
              <a:rPr lang="en-US" smtClean="0"/>
              <a:pPr/>
              <a:t>11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86D7B7-FA14-9E4E-833E-A155B167A71B}"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7.png"/><Relationship Id="rId3" Type="http://schemas.openxmlformats.org/officeDocument/2006/relationships/image" Target="../media/image8.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9.png"/><Relationship Id="rId3" Type="http://schemas.openxmlformats.org/officeDocument/2006/relationships/image" Target="../media/image10.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9.png"/><Relationship Id="rId3" Type="http://schemas.openxmlformats.org/officeDocument/2006/relationships/image" Target="../media/image8.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2825"/>
            <a:ext cx="8229600" cy="2136775"/>
          </a:xfrm>
        </p:spPr>
        <p:txBody>
          <a:bodyPr anchor="b" anchorCtr="0">
            <a:noAutofit/>
          </a:bodyPr>
          <a:lstStyle>
            <a:lvl1pPr>
              <a:defRPr sz="5600"/>
            </a:lvl1pPr>
          </a:lstStyle>
          <a:p>
            <a:r>
              <a:rPr lang="en-US" smtClean="0"/>
              <a:t>Click to edit Master title style</a:t>
            </a:r>
            <a:endParaRPr/>
          </a:p>
        </p:txBody>
      </p:sp>
      <p:sp>
        <p:nvSpPr>
          <p:cNvPr id="3" name="Subtitle 2"/>
          <p:cNvSpPr>
            <a:spLocks noGrp="1"/>
          </p:cNvSpPr>
          <p:nvPr>
            <p:ph type="subTitle" idx="1"/>
          </p:nvPr>
        </p:nvSpPr>
        <p:spPr>
          <a:xfrm>
            <a:off x="457200" y="4464424"/>
            <a:ext cx="8229600" cy="1174375"/>
          </a:xfrm>
        </p:spPr>
        <p:txBody>
          <a:bodyPr>
            <a:normAutofit/>
          </a:bodyPr>
          <a:lstStyle>
            <a:lvl1pPr marL="0" indent="0" algn="ctr">
              <a:spcBef>
                <a:spcPts val="30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5DA93F8-B8B2-AF4F-BD41-898AA44EBBB8}"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86438-877A-3148-9680-4C53593D40E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44865"/>
            <a:ext cx="8229600" cy="1071641"/>
          </a:xfrm>
        </p:spPr>
        <p:txBody>
          <a:bodyPr vert="horz" lIns="91440" tIns="45720" rIns="91440" bIns="45720" rtlCol="0" anchor="b" anchorCtr="0">
            <a:noAutofit/>
          </a:bodyPr>
          <a:lstStyle>
            <a:lvl1pPr algn="ctr" defTabSz="914400" rtl="0" eaLnBrk="1" latinLnBrk="0" hangingPunct="1">
              <a:spcBef>
                <a:spcPct val="0"/>
              </a:spcBef>
              <a:buNone/>
              <a:defRPr sz="3600" b="1" kern="1200" baseline="0">
                <a:solidFill>
                  <a:schemeClr val="tx1"/>
                </a:solidFill>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57200" y="274320"/>
            <a:ext cx="8229600" cy="2971800"/>
          </a:xfrm>
          <a:effectLst>
            <a:outerShdw blurRad="114300" sx="103000" sy="103000" algn="ctr" rotWithShape="0">
              <a:schemeClr val="bg1">
                <a:lumMod val="75000"/>
                <a:lumOff val="25000"/>
                <a:alpha val="50000"/>
              </a:schemeClr>
            </a:outerShdw>
          </a:effectLst>
          <a:scene3d>
            <a:camera prst="orthographicFront"/>
            <a:lightRig rig="threePt" dir="t"/>
          </a:scene3d>
          <a:sp3d>
            <a:bevelT w="12700" h="12700"/>
          </a:sp3d>
        </p:spPr>
        <p:txBody>
          <a:bodyPr vert="horz" lIns="91440" tIns="45720" rIns="91440" bIns="45720" rtlCol="0">
            <a:normAutofit/>
          </a:bodyPr>
          <a:lstStyle>
            <a:lvl1pPr marL="0" indent="0" algn="l" defTabSz="914400" rtl="0" eaLnBrk="1" latinLnBrk="0" hangingPunct="1">
              <a:spcBef>
                <a:spcPts val="2000"/>
              </a:spcBef>
              <a:buFontTx/>
              <a:buNone/>
              <a:defRPr sz="24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5" name="Date Placeholder 4"/>
          <p:cNvSpPr>
            <a:spLocks noGrp="1"/>
          </p:cNvSpPr>
          <p:nvPr>
            <p:ph type="dt" sz="half" idx="10"/>
          </p:nvPr>
        </p:nvSpPr>
        <p:spPr/>
        <p:txBody>
          <a:bodyPr/>
          <a:lstStyle/>
          <a:p>
            <a:fld id="{BCB3E137-D700-4546-8FAB-6F405AB8B566}"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586438-877A-3148-9680-4C53593D40E4}" type="slidenum">
              <a:rPr lang="en-US" smtClean="0"/>
              <a:pPr/>
              <a:t>‹#›</a:t>
            </a:fld>
            <a:endParaRPr lang="en-US"/>
          </a:p>
        </p:txBody>
      </p:sp>
      <p:sp>
        <p:nvSpPr>
          <p:cNvPr id="8" name="Text Placeholder 3"/>
          <p:cNvSpPr>
            <a:spLocks noGrp="1"/>
          </p:cNvSpPr>
          <p:nvPr>
            <p:ph type="body" sz="half" idx="2"/>
          </p:nvPr>
        </p:nvSpPr>
        <p:spPr>
          <a:xfrm>
            <a:off x="609600" y="4329953"/>
            <a:ext cx="7924801" cy="1318372"/>
          </a:xfrm>
        </p:spPr>
        <p:txBody>
          <a:bodyPr>
            <a:normAutofit/>
          </a:bodyPr>
          <a:lstStyle>
            <a:lvl1pPr marL="0" indent="0" algn="l">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18C131D-940A-4944-9DA4-426DF994CCDD}"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D42A91-D84B-7748-9E2E-2FDAC5DA415E}" type="slidenum">
              <a:rPr lang="en-US" smtClean="0"/>
              <a:pPr/>
              <a:t>‹#›</a:t>
            </a:fld>
            <a:endParaRPr lang="en-US"/>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CEE86F0-4397-C145-889C-C564BE5222D4}"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9DD42A91-D84B-7748-9E2E-2FDAC5DA415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E91CA50-C75D-3F43-8444-D2D48020CADC}"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D42A91-D84B-7748-9E2E-2FDAC5DA415E}" type="slidenum">
              <a:rPr lang="en-US" smtClean="0"/>
              <a:pPr/>
              <a:t>‹#›</a:t>
            </a:fld>
            <a:endParaRPr lang="en-US"/>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1C8FE41-2216-844D-A5E4-FA7A4CA6C959}" type="datetime1">
              <a:rPr lang="en-US" smtClean="0"/>
              <a:pPr/>
              <a:t>3/23/10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D42A91-D84B-7748-9E2E-2FDAC5DA415E}" type="slidenum">
              <a:rPr lang="en-US" smtClean="0"/>
              <a:pPr/>
              <a:t>‹#›</a:t>
            </a:fld>
            <a:endParaRPr 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A5E9346-694C-CB4C-8D79-EB2DA34B8712}" type="datetime1">
              <a:rPr lang="en-US" smtClean="0"/>
              <a:pPr/>
              <a:t>3/23/10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D42A91-D84B-7748-9E2E-2FDAC5DA415E}" type="slidenum">
              <a:rPr lang="en-US" smtClean="0"/>
              <a:pPr/>
              <a:t>‹#›</a:t>
            </a:fld>
            <a:endParaRPr lang="en-US"/>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BFE9C0-BA4C-7843-AF1B-79A7B50049AD}" type="datetime1">
              <a:rPr lang="en-US" smtClean="0"/>
              <a:pPr/>
              <a:t>3/23/10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D42A91-D84B-7748-9E2E-2FDAC5DA415E}" type="slidenum">
              <a:rPr lang="en-US" smtClean="0"/>
              <a:pPr/>
              <a:t>‹#›</a:t>
            </a:fld>
            <a:endParaRPr lang="en-US"/>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241CD9F-3EB5-8D42-A898-8280BFB2E8C3}"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D42A91-D84B-7748-9E2E-2FDAC5DA415E}" type="slidenum">
              <a:rPr lang="en-US" smtClean="0"/>
              <a:pPr/>
              <a:t>‹#›</a:t>
            </a:fld>
            <a:endParaRPr lang="en-US"/>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CB39E8F-6544-E944-BE85-1D60CC8D35A1}"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D42A91-D84B-7748-9E2E-2FDAC5DA415E}" type="slidenum">
              <a:rPr lang="en-US" smtClean="0"/>
              <a:pPr/>
              <a:t>‹#›</a:t>
            </a:fld>
            <a:endParaRPr lang="en-US"/>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F271C2-6FE7-AF42-A838-238500BF3DCB}"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D42A91-D84B-7748-9E2E-2FDAC5DA415E}" type="slidenum">
              <a:rPr lang="en-US" smtClean="0"/>
              <a:pPr/>
              <a:t>‹#›</a:t>
            </a:fld>
            <a:endParaRPr lang="en-US"/>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1AFBDA-EDA5-1342-A831-3264D33A6E55}"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D42A91-D84B-7748-9E2E-2FDAC5DA415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ED27999-F060-E949-8458-22913287D9B6}"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86438-877A-3148-9680-4C53593D40E4}" type="slidenum">
              <a:rPr lang="en-US" smtClean="0"/>
              <a:pPr/>
              <a:t>‹#›</a:t>
            </a:fld>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6388" y="739588"/>
            <a:ext cx="8513762" cy="2729753"/>
          </a:xfrm>
        </p:spPr>
        <p:txBody>
          <a:bodyPr>
            <a:noAutofit/>
          </a:bodyPr>
          <a:lstStyle>
            <a:lvl1pPr algn="l">
              <a:lnSpc>
                <a:spcPts val="10800"/>
              </a:lnSpc>
              <a:defRPr sz="10000" b="1" spc="-250" baseline="0">
                <a:solidFill>
                  <a:schemeClr val="tx2"/>
                </a:solidFill>
              </a:defRPr>
            </a:lvl1pPr>
          </a:lstStyle>
          <a:p>
            <a:r>
              <a:rPr lang="en-US" smtClean="0"/>
              <a:t>Click to edit Master title style</a:t>
            </a:r>
            <a:endParaRPr/>
          </a:p>
        </p:txBody>
      </p:sp>
      <p:sp>
        <p:nvSpPr>
          <p:cNvPr id="3" name="Subtitle 2"/>
          <p:cNvSpPr>
            <a:spLocks noGrp="1"/>
          </p:cNvSpPr>
          <p:nvPr>
            <p:ph type="subTitle" idx="1"/>
          </p:nvPr>
        </p:nvSpPr>
        <p:spPr>
          <a:xfrm>
            <a:off x="306388" y="3505200"/>
            <a:ext cx="4683050" cy="1344706"/>
          </a:xfrm>
        </p:spPr>
        <p:txBody>
          <a:bodyPr anchor="b" anchorCtr="0">
            <a:normAutofit/>
          </a:bodyPr>
          <a:lstStyle>
            <a:lvl1pPr marL="0" indent="0" algn="l">
              <a:buNone/>
              <a:defRPr sz="44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75294"/>
            <a:ext cx="1600200" cy="365125"/>
          </a:xfrm>
        </p:spPr>
        <p:txBody>
          <a:bodyPr/>
          <a:lstStyle>
            <a:lvl1pPr>
              <a:defRPr sz="1100">
                <a:solidFill>
                  <a:schemeClr val="tx2"/>
                </a:solidFill>
              </a:defRPr>
            </a:lvl1pPr>
          </a:lstStyle>
          <a:p>
            <a:fld id="{B1A7AFD4-9A69-1B41-A8C5-D0CD45568C61}" type="datetimeFigureOut">
              <a:rPr lang="en-US" smtClean="0"/>
              <a:pPr/>
              <a:t>3/23/10</a:t>
            </a:fld>
            <a:endParaRPr lang="en-US"/>
          </a:p>
        </p:txBody>
      </p:sp>
      <p:sp>
        <p:nvSpPr>
          <p:cNvPr id="5" name="Footer Placeholder 4"/>
          <p:cNvSpPr>
            <a:spLocks noGrp="1"/>
          </p:cNvSpPr>
          <p:nvPr>
            <p:ph type="ftr" sz="quarter" idx="11"/>
          </p:nvPr>
        </p:nvSpPr>
        <p:spPr>
          <a:xfrm>
            <a:off x="2209800" y="6275294"/>
            <a:ext cx="5638800" cy="365125"/>
          </a:xfrm>
        </p:spPr>
        <p:txBody>
          <a:bodyPr/>
          <a:lstStyle>
            <a:lvl1pPr algn="l">
              <a:defRPr sz="1100">
                <a:solidFill>
                  <a:schemeClr val="tx2"/>
                </a:solidFill>
              </a:defRPr>
            </a:lvl1pPr>
          </a:lstStyle>
          <a:p>
            <a:endParaRPr lang="en-US"/>
          </a:p>
        </p:txBody>
      </p:sp>
      <p:sp>
        <p:nvSpPr>
          <p:cNvPr id="6" name="Slide Number Placeholder 5"/>
          <p:cNvSpPr>
            <a:spLocks noGrp="1"/>
          </p:cNvSpPr>
          <p:nvPr>
            <p:ph type="sldNum" sz="quarter" idx="12"/>
          </p:nvPr>
        </p:nvSpPr>
        <p:spPr>
          <a:xfrm>
            <a:off x="8077200" y="6275294"/>
            <a:ext cx="609600" cy="365125"/>
          </a:xfrm>
        </p:spPr>
        <p:txBody>
          <a:bodyPr/>
          <a:lstStyle>
            <a:lvl1pPr>
              <a:defRPr sz="1400">
                <a:solidFill>
                  <a:schemeClr val="tx2"/>
                </a:solidFill>
              </a:defRPr>
            </a:lvl1pPr>
          </a:lstStyle>
          <a:p>
            <a:fld id="{4F59604A-DDD4-4BE5-9F0F-C50D317D165F}" type="slidenum">
              <a:rPr lang="en-US" smtClean="0"/>
              <a:pPr/>
              <a:t>‹#›</a:t>
            </a:fld>
            <a:endParaRPr lang="en-US"/>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normAutofit/>
          </a:bodyPr>
          <a:lstStyle>
            <a:lvl1pPr>
              <a:spcBef>
                <a:spcPts val="22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1A7AFD4-9A69-1B41-A8C5-D0CD45568C61}"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0BA2A4-EB28-E645-8304-AC5664D2F49E}" type="slidenum">
              <a:rPr lang="en-US" smtClean="0"/>
              <a:pPr/>
              <a:t>‹#›</a:t>
            </a:fld>
            <a:endParaRPr lang="en-US"/>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chor="t">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8355714"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chor="t">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4428426"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Picture Placeholder 2"/>
          <p:cNvSpPr>
            <a:spLocks noGrp="1"/>
          </p:cNvSpPr>
          <p:nvPr>
            <p:ph type="pic" idx="13"/>
          </p:nvPr>
        </p:nvSpPr>
        <p:spPr>
          <a:xfrm rot="21263043">
            <a:off x="5231118" y="261015"/>
            <a:ext cx="3433660" cy="4204035"/>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Content Placeholder 2"/>
          <p:cNvSpPr>
            <a:spLocks noGrp="1"/>
          </p:cNvSpPr>
          <p:nvPr>
            <p:ph sz="half" idx="1"/>
          </p:nvPr>
        </p:nvSpPr>
        <p:spPr>
          <a:xfrm>
            <a:off x="632012" y="2057400"/>
            <a:ext cx="3863788"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61646" y="2057400"/>
            <a:ext cx="3867912"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1A7AFD4-9A69-1B41-A8C5-D0CD45568C61}"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0BA2A4-EB28-E645-8304-AC5664D2F49E}" type="slidenum">
              <a:rPr lang="en-US" smtClean="0"/>
              <a:pPr/>
              <a:t>‹#›</a:t>
            </a:fld>
            <a:endParaRPr lang="en-US"/>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2775" y="582706"/>
            <a:ext cx="7918450" cy="788894"/>
          </a:xfrm>
        </p:spPr>
        <p:txBody>
          <a:bodyPr>
            <a:noAutofit/>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5545" y="1546412"/>
            <a:ext cx="3867912" cy="464950"/>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936"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63313" y="1545018"/>
            <a:ext cx="3867912" cy="466344"/>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313"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B1A7AFD4-9A69-1B41-A8C5-D0CD45568C61}" type="datetimeFigureOut">
              <a:rPr lang="en-US" smtClean="0"/>
              <a:pPr/>
              <a:t>3/23/10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0BA2A4-EB28-E645-8304-AC5664D2F49E}" type="slidenum">
              <a:rPr lang="en-US" smtClean="0"/>
              <a:pPr/>
              <a:t>‹#›</a:t>
            </a:fld>
            <a:endParaRPr lang="en-US"/>
          </a:p>
        </p:txBody>
      </p:sp>
      <p:sp>
        <p:nvSpPr>
          <p:cNvPr id="12" name="Rectangle 11"/>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1A7AFD4-9A69-1B41-A8C5-D0CD45568C61}" type="datetimeFigureOut">
              <a:rPr lang="en-US" smtClean="0"/>
              <a:pPr/>
              <a:t>3/23/10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0BA2A4-EB28-E645-8304-AC5664D2F49E}" type="slidenum">
              <a:rPr lang="en-US" smtClean="0"/>
              <a:pPr/>
              <a:t>‹#›</a:t>
            </a:fld>
            <a:endParaRPr lang="en-US"/>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A7AFD4-9A69-1B41-A8C5-D0CD45568C61}" type="datetimeFigureOut">
              <a:rPr lang="en-US" smtClean="0"/>
              <a:pPr/>
              <a:t>3/23/10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0BA2A4-EB28-E645-8304-AC5664D2F49E}" type="slidenum">
              <a:rPr lang="en-US" smtClean="0"/>
              <a:pPr/>
              <a:t>‹#›</a:t>
            </a:fld>
            <a:endParaRPr lang="en-US"/>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5" y="1720103"/>
            <a:ext cx="3657600" cy="1162050"/>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2650" y="658906"/>
            <a:ext cx="3819338" cy="546725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31825" y="2877671"/>
            <a:ext cx="3657600" cy="2339788"/>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7AFD4-9A69-1B41-A8C5-D0CD45568C61}"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0BA2A4-EB28-E645-8304-AC5664D2F49E}" type="slidenum">
              <a:rPr lang="en-US" smtClean="0"/>
              <a:pPr/>
              <a:t>‹#›</a:t>
            </a:fld>
            <a:endParaRPr lang="en-US"/>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3" y="1227427"/>
            <a:ext cx="3657600" cy="566738"/>
          </a:xfrm>
        </p:spPr>
        <p:txBody>
          <a:bodyPr anchor="b">
            <a:noAutofit/>
          </a:bodyPr>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rot="194096">
            <a:off x="4845353" y="975801"/>
            <a:ext cx="3496570" cy="4747249"/>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631823" y="1799793"/>
            <a:ext cx="3657600" cy="3991408"/>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7AFD4-9A69-1B41-A8C5-D0CD45568C61}"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0BA2A4-EB28-E645-8304-AC5664D2F49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2776" y="274639"/>
            <a:ext cx="1452283" cy="537368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274638"/>
            <a:ext cx="6871447" cy="5373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B4A15D2-B203-B24F-8DF8-287B21B293D1}"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86438-877A-3148-9680-4C53593D40E4}" type="slidenum">
              <a:rPr lang="en-US" smtClean="0"/>
              <a:pPr/>
              <a:t>‹#›</a:t>
            </a:fld>
            <a:endParaRPr 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32011" y="4329953"/>
            <a:ext cx="7907151" cy="927847"/>
          </a:xfrm>
        </p:spPr>
        <p:txBody>
          <a:bodyPr anchor="b" anchorCtr="0">
            <a:noAutofit/>
          </a:bodyPr>
          <a:lstStyle>
            <a:lvl1pPr algn="l">
              <a:defRPr sz="3600"/>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B1A7AFD4-9A69-1B41-A8C5-D0CD45568C61}" type="datetimeFigureOut">
              <a:rPr lang="en-US" smtClean="0"/>
              <a:pPr/>
              <a:t>3/23/10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0BA2A4-EB28-E645-8304-AC5664D2F49E}" type="slidenum">
              <a:rPr lang="en-US" smtClean="0"/>
              <a:pPr/>
              <a:t>‹#›</a:t>
            </a:fld>
            <a:endParaRPr lang="en-US"/>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319004">
            <a:off x="2075968" y="741009"/>
            <a:ext cx="4914362" cy="3240064"/>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9" name="Picture Placeholder 2"/>
          <p:cNvSpPr>
            <a:spLocks noGrp="1"/>
          </p:cNvSpPr>
          <p:nvPr>
            <p:ph type="pic" idx="14"/>
          </p:nvPr>
        </p:nvSpPr>
        <p:spPr>
          <a:xfrm rot="21346724">
            <a:off x="436037" y="494284"/>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632011" y="4329953"/>
            <a:ext cx="7907151" cy="927847"/>
          </a:xfrm>
        </p:spPr>
        <p:txBody>
          <a:bodyPr anchor="b" anchorCtr="0">
            <a:noAutofit/>
          </a:bodyPr>
          <a:lstStyle>
            <a:lvl1pPr algn="l">
              <a:defRPr sz="3600"/>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B1A7AFD4-9A69-1B41-A8C5-D0CD45568C61}" type="datetimeFigureOut">
              <a:rPr lang="en-US" smtClean="0"/>
              <a:pPr/>
              <a:t>3/23/10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0BA2A4-EB28-E645-8304-AC5664D2F49E}" type="slidenum">
              <a:rPr lang="en-US" smtClean="0"/>
              <a:pPr/>
              <a:t>‹#›</a:t>
            </a:fld>
            <a:endParaRPr lang="en-US"/>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152337">
            <a:off x="4118577" y="735553"/>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1A7AFD4-9A69-1B41-A8C5-D0CD45568C61}"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0BA2A4-EB28-E645-8304-AC5664D2F49E}" type="slidenum">
              <a:rPr lang="en-US" smtClean="0"/>
              <a:pPr/>
              <a:t>‹#›</a:t>
            </a:fld>
            <a:endParaRPr lang="en-US"/>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72400" y="685801"/>
            <a:ext cx="757518" cy="5440680"/>
          </a:xfrm>
        </p:spPr>
        <p:txBody>
          <a:bodyPr vert="eaVert">
            <a:noAutofit/>
          </a:bodyPr>
          <a:lstStyle/>
          <a:p>
            <a:r>
              <a:rPr lang="en-US" smtClean="0"/>
              <a:t>Click to edit Master title style</a:t>
            </a:r>
            <a:endParaRPr/>
          </a:p>
        </p:txBody>
      </p:sp>
      <p:sp>
        <p:nvSpPr>
          <p:cNvPr id="3" name="Vertical Text Placeholder 2"/>
          <p:cNvSpPr>
            <a:spLocks noGrp="1"/>
          </p:cNvSpPr>
          <p:nvPr>
            <p:ph type="body" orient="vert" idx="1"/>
          </p:nvPr>
        </p:nvSpPr>
        <p:spPr>
          <a:xfrm>
            <a:off x="631825" y="685801"/>
            <a:ext cx="6561137" cy="5440680"/>
          </a:xfrm>
        </p:spPr>
        <p:txBody>
          <a:bodyPr vert="eaVe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1A7AFD4-9A69-1B41-A8C5-D0CD45568C61}"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0BA2A4-EB28-E645-8304-AC5664D2F49E}" type="slidenum">
              <a:rPr lang="en-US" smtClean="0"/>
              <a:pPr/>
              <a:t>‹#›</a:t>
            </a:fld>
            <a:endParaRPr lang="en-US"/>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CACACC"/>
                </a:solidFill>
              </a:defRPr>
            </a:lvl1pPr>
          </a:lstStyle>
          <a:p>
            <a:pPr>
              <a:defRPr/>
            </a:pPr>
            <a:fld id="{48197225-7AA6-B742-B038-C352BC1FBCEC}" type="datetime1">
              <a:rPr lang="en-US"/>
              <a:pPr>
                <a:defRPr/>
              </a:pPr>
              <a:t>3/23/10</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solidFill>
                  <a:srgbClr val="CACACC"/>
                </a:solidFill>
              </a:defRPr>
            </a:lvl1pPr>
          </a:lstStyle>
          <a:p>
            <a:pPr>
              <a:defRPr/>
            </a:pPr>
            <a:fld id="{CC53AE75-071D-EE40-A18C-55815F66215A}" type="slidenum">
              <a:rPr lang="en-US"/>
              <a:pPr>
                <a:defRPr/>
              </a:pPr>
              <a:t>‹#›</a:t>
            </a:fld>
            <a:endParaRPr lang="en-US"/>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FEC8AD2-F45B-8646-AEF5-15752154BE46}" type="datetime1">
              <a:rPr lang="en-US"/>
              <a:pPr>
                <a:defRPr/>
              </a:pPr>
              <a:t>3/23/10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8E42830D-8EC1-D646-9E2E-3D190D8A0B02}" type="slidenum">
              <a:rPr lang="en-US"/>
              <a:pPr>
                <a:defRPr/>
              </a:pPr>
              <a:t>‹#›</a:t>
            </a:fld>
            <a:endParaRPr lang="en-US"/>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CACACC"/>
                </a:solidFill>
              </a:defRPr>
            </a:lvl1pPr>
          </a:lstStyle>
          <a:p>
            <a:pPr>
              <a:defRPr/>
            </a:pPr>
            <a:fld id="{D1D535BC-787E-A542-BA7B-2BAF2C914785}" type="datetime1">
              <a:rPr lang="en-US"/>
              <a:pPr>
                <a:defRPr/>
              </a:pPr>
              <a:t>3/23/10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CACACC"/>
                </a:solidFill>
              </a:defRPr>
            </a:lvl1pPr>
          </a:lstStyle>
          <a:p>
            <a:pPr>
              <a:defRPr/>
            </a:pPr>
            <a:fld id="{9914FB9C-4D77-6F48-A37E-D7A4E3106436}" type="slidenum">
              <a:rPr lang="en-US"/>
              <a:pPr>
                <a:defRPr/>
              </a:pPr>
              <a:t>‹#›</a:t>
            </a:fld>
            <a:endParaRPr 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5C30AB9D-A274-6249-B098-7184A9195068}" type="datetime1">
              <a:rPr lang="en-US"/>
              <a:pPr>
                <a:defRPr/>
              </a:pPr>
              <a:t>3/23/10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EF3FBBDC-3D59-DB4E-9F62-C9B7D6F0FE6B}" type="slidenum">
              <a:rPr lang="en-US"/>
              <a:pPr>
                <a:defRPr/>
              </a:pPr>
              <a:t>‹#›</a:t>
            </a:fld>
            <a:endParaRPr 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0264793E-1E19-AB4C-BDF8-1E3D4EBABDEE}" type="datetime1">
              <a:rPr lang="en-US"/>
              <a:pPr>
                <a:defRPr/>
              </a:pPr>
              <a:t>3/23/10</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5DC47705-A3D5-7C4F-B7E8-3C426F1A64C1}" type="slidenum">
              <a:rPr lang="en-US"/>
              <a:pPr>
                <a:defRPr/>
              </a:pPr>
              <a:t>‹#›</a:t>
            </a:fld>
            <a:endParaRPr lang="en-US"/>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FDE5FB57-3CC5-A347-86F1-5FC4AFEEC46E}" type="datetime1">
              <a:rPr lang="en-US"/>
              <a:pPr>
                <a:defRPr/>
              </a:pPr>
              <a:t>3/23/10</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D42E306D-F72C-3A49-A520-BCE1C6038F0D}"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C0BE6B6-BDF3-5547-95C6-111EDB5D7FFA}"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061500-E783-4448-9CE5-81D8D79E09D4}" type="slidenum">
              <a:rPr lang="en-US" smtClean="0"/>
              <a:pPr/>
              <a:t>‹#›</a:t>
            </a:fld>
            <a:endParaRPr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6411938F-68C7-364E-86BB-8133A2C19F0B}" type="datetime1">
              <a:rPr lang="en-US"/>
              <a:pPr>
                <a:defRPr/>
              </a:pPr>
              <a:t>3/23/10</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F3B31F12-7B4E-F44D-889D-65AB1E732627}" type="slidenum">
              <a:rPr lang="en-US"/>
              <a:pPr>
                <a:defRPr/>
              </a:pPr>
              <a:t>‹#›</a:t>
            </a:fld>
            <a:endParaRPr lang="en-US"/>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D1CE04E0-F074-D64F-9CC2-AF5418B61F0A}" type="datetime1">
              <a:rPr lang="en-US"/>
              <a:pPr>
                <a:defRPr/>
              </a:pPr>
              <a:t>3/23/10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E3E07444-8B0E-CE44-8534-2F5A3368D4DD}" type="slidenum">
              <a:rPr lang="en-US"/>
              <a:pPr>
                <a:defRPr/>
              </a:pPr>
              <a:t>‹#›</a:t>
            </a:fld>
            <a:endParaRPr lang="en-US"/>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5" name="Snip and Round Single Corner Rectangle 13"/>
          <p:cNvSpPr>
            <a:spLocks noChangeArrowheads="1"/>
          </p:cNvSpPr>
          <p:nvPr/>
        </p:nvSpPr>
        <p:spPr bwMode="auto">
          <a:xfrm rot="420000" flipV="1">
            <a:off x="3165475" y="1108075"/>
            <a:ext cx="5257800" cy="4114800"/>
          </a:xfrm>
          <a:custGeom>
            <a:avLst/>
            <a:gdLst>
              <a:gd name="T0" fmla="*/ 5257800 w 5257800"/>
              <a:gd name="T1" fmla="*/ 2057400 h 4114800"/>
              <a:gd name="T2" fmla="*/ 2628900 w 5257800"/>
              <a:gd name="T3" fmla="*/ 4114800 h 4114800"/>
              <a:gd name="T4" fmla="*/ 0 w 5257800"/>
              <a:gd name="T5" fmla="*/ 2057400 h 4114800"/>
              <a:gd name="T6" fmla="*/ 2628900 w 5257800"/>
              <a:gd name="T7" fmla="*/ 0 h 4114800"/>
              <a:gd name="T8" fmla="*/ 0 60000 65536"/>
              <a:gd name="T9" fmla="*/ 5898240 60000 65536"/>
              <a:gd name="T10" fmla="*/ 11796480 60000 65536"/>
              <a:gd name="T11" fmla="*/ 17694720 60000 65536"/>
              <a:gd name="T12" fmla="*/ 0 w 5257800"/>
              <a:gd name="T13" fmla="*/ 0 h 4114800"/>
              <a:gd name="T14" fmla="*/ 5182785 w 5257800"/>
              <a:gd name="T15" fmla="*/ 4114800 h 4114800"/>
            </a:gdLst>
            <a:ahLst/>
            <a:cxnLst>
              <a:cxn ang="T8">
                <a:pos x="T0" y="T1"/>
              </a:cxn>
              <a:cxn ang="T9">
                <a:pos x="T2" y="T3"/>
              </a:cxn>
              <a:cxn ang="T10">
                <a:pos x="T4" y="T5"/>
              </a:cxn>
              <a:cxn ang="T11">
                <a:pos x="T6" y="T7"/>
              </a:cxn>
            </a:cxnLst>
            <a:rect l="T12" t="T13" r="T14" b="T15"/>
            <a:pathLst>
              <a:path w="5257800" h="4114800">
                <a:moveTo>
                  <a:pt x="0" y="0"/>
                </a:moveTo>
                <a:lnTo>
                  <a:pt x="5107774" y="0"/>
                </a:lnTo>
                <a:lnTo>
                  <a:pt x="5257800" y="150026"/>
                </a:lnTo>
                <a:lnTo>
                  <a:pt x="5257800" y="4114800"/>
                </a:lnTo>
                <a:lnTo>
                  <a:pt x="0" y="4114800"/>
                </a:lnTo>
                <a:lnTo>
                  <a:pt x="0" y="0"/>
                </a:lnTo>
                <a:close/>
              </a:path>
            </a:pathLst>
          </a:custGeom>
          <a:solidFill>
            <a:srgbClr val="FFFFFF"/>
          </a:solidFill>
          <a:ln w="3175" cap="rnd">
            <a:solidFill>
              <a:srgbClr val="C0C0C0"/>
            </a:solidFill>
            <a:miter lim="800000"/>
            <a:headEnd/>
            <a:tailEnd/>
          </a:ln>
          <a:effectLst>
            <a:outerShdw blurRad="63500" dist="38500" dir="7500041" sx="98500" sy="100079" kx="99984" algn="tl" rotWithShape="0">
              <a:srgbClr val="000000">
                <a:alpha val="25000"/>
              </a:srgbClr>
            </a:outerShdw>
          </a:effectLst>
        </p:spPr>
        <p:txBody>
          <a:bodyPr anchor="ctr">
            <a:prstTxWarp prst="textNoShape">
              <a:avLst/>
            </a:prstTxWarp>
          </a:bodyPr>
          <a:lstStyle/>
          <a:p>
            <a:pPr algn="ctr">
              <a:defRPr/>
            </a:pPr>
            <a:endParaRPr lang="en-US">
              <a:solidFill>
                <a:srgbClr val="FFFFFF"/>
              </a:solidFill>
              <a:latin typeface="Constantia" pitchFamily="-112" charset="0"/>
            </a:endParaRPr>
          </a:p>
        </p:txBody>
      </p:sp>
      <p:sp>
        <p:nvSpPr>
          <p:cNvPr id="6" name="Right Triangle 5"/>
          <p:cNvSpPr>
            <a:spLocks noChangeArrowheads="1"/>
          </p:cNvSpPr>
          <p:nvPr/>
        </p:nvSpPr>
        <p:spPr bwMode="auto">
          <a:xfrm rot="420000" flipV="1">
            <a:off x="8004175" y="5359400"/>
            <a:ext cx="155575" cy="155575"/>
          </a:xfrm>
          <a:prstGeom prst="rtTriangle">
            <a:avLst/>
          </a:prstGeom>
          <a:solidFill>
            <a:srgbClr val="FFFFFF"/>
          </a:solidFill>
          <a:ln w="12700">
            <a:solidFill>
              <a:srgbClr val="FFFFFF"/>
            </a:solidFill>
            <a:bevel/>
            <a:headEnd/>
            <a:tailEnd/>
          </a:ln>
          <a:effectLst>
            <a:outerShdw blurRad="63500" dist="6350" dir="12899787" algn="tl" rotWithShape="0">
              <a:srgbClr val="000000">
                <a:alpha val="46999"/>
              </a:srgbClr>
            </a:outerShdw>
          </a:effectLst>
        </p:spPr>
        <p:txBody>
          <a:bodyPr anchor="ctr">
            <a:prstTxWarp prst="textNoShape">
              <a:avLst/>
            </a:prstTxWarp>
          </a:bodyPr>
          <a:lstStyle/>
          <a:p>
            <a:pPr algn="ctr">
              <a:defRPr/>
            </a:pPr>
            <a:endParaRPr lang="en-US">
              <a:solidFill>
                <a:srgbClr val="FFFFFF"/>
              </a:solidFill>
              <a:latin typeface="Constantia" pitchFamily="-112" charset="0"/>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prstTxWarp prst="textNoShape">
              <a:avLst/>
            </a:prstTxWarp>
          </a:bodyPr>
          <a:lstStyle/>
          <a:p>
            <a:pPr>
              <a:defRPr/>
            </a:pPr>
            <a:endParaRPr lang="en-US">
              <a:latin typeface="Constantia" pitchFamily="-112"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prstTxWarp prst="textNoShape">
              <a:avLst/>
            </a:prstTxWarp>
          </a:bodyPr>
          <a:lstStyle/>
          <a:p>
            <a:pPr>
              <a:defRPr/>
            </a:pPr>
            <a:endParaRPr lang="en-US">
              <a:latin typeface="Constantia" pitchFamily="-112"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09B0C235-6055-3C41-BBCE-9A43930CEB6C}" type="datetime1">
              <a:rPr lang="en-US"/>
              <a:pPr>
                <a:defRPr/>
              </a:pPr>
              <a:t>3/23/10</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C96DA2A9-715C-0147-81C2-568E6A6290CD}" type="slidenum">
              <a:rPr lang="en-US"/>
              <a:pPr>
                <a:defRPr/>
              </a:pPr>
              <a:t>‹#›</a:t>
            </a:fld>
            <a:endParaRPr lang="en-US"/>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6742FBD-098C-024A-8B01-46FAB76F4DBA}" type="datetime1">
              <a:rPr lang="en-US"/>
              <a:pPr>
                <a:defRPr/>
              </a:pPr>
              <a:t>3/23/10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24355BB-D42F-4D41-A9AC-804B2F13795C}" type="slidenum">
              <a:rPr lang="en-US"/>
              <a:pPr>
                <a:defRPr/>
              </a:pPr>
              <a:t>‹#›</a:t>
            </a:fld>
            <a:endParaRPr lang="en-US"/>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57625B9-A69E-5F49-A6C3-008E307AC641}" type="datetime1">
              <a:rPr lang="en-US"/>
              <a:pPr>
                <a:defRPr/>
              </a:pPr>
              <a:t>3/23/10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C8A77BB-34A6-2A4F-8A04-CF7B0FB4DE0F}" type="slidenum">
              <a:rPr lang="en-US"/>
              <a:pPr>
                <a:defRPr/>
              </a:pPr>
              <a:t>‹#›</a:t>
            </a:fld>
            <a:endParaRPr lang="en-US"/>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B361FF19-BF00-1E42-8A57-FEE9379D0000}" type="datetime1">
              <a:rPr lang="en-US"/>
              <a:pPr>
                <a:defRPr/>
              </a:pPr>
              <a:t>3/23/10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0C5F3C4-7356-C445-8F48-B9F1B2B95977}" type="slidenum">
              <a:rPr lang="en-US"/>
              <a:pPr>
                <a:defRPr/>
              </a:pPr>
              <a:t>‹#›</a:t>
            </a:fld>
            <a:endParaRPr lang="en-US"/>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419310B1-3284-7545-8B7C-7F40C5FCCE96}" type="datetime1">
              <a:rPr lang="en-US"/>
              <a:pPr>
                <a:defRPr/>
              </a:pPr>
              <a:t>3/23/10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0B11DD3-BD25-2E4F-B864-AF74D67A2BB5}" type="slidenum">
              <a:rPr lang="en-US"/>
              <a:pPr>
                <a:defRPr/>
              </a:pPr>
              <a:t>‹#›</a:t>
            </a:fld>
            <a:endParaRPr lang="en-US"/>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2B57637-FE30-DA4E-8768-B1C6BE40643F}" type="datetime1">
              <a:rPr lang="en-US"/>
              <a:pPr>
                <a:defRPr/>
              </a:pPr>
              <a:t>3/23/10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847C2-32D7-8B42-9831-89E84F6A2D7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51496FA6-4287-E944-90D7-D7D48E200407}" type="datetime1">
              <a:rPr lang="en-US"/>
              <a:pPr>
                <a:defRPr/>
              </a:pPr>
              <a:t>3/23/10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C7002139-C3A9-9542-8F49-B7067CE01FCF}" type="slidenum">
              <a:rPr lang="en-US"/>
              <a:pPr>
                <a:defRPr/>
              </a:pPr>
              <a:t>‹#›</a:t>
            </a:fld>
            <a:endParaRPr lang="en-US"/>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47CF3872-961D-E745-8768-341C43B0A6AC}" type="datetime1">
              <a:rPr lang="en-US"/>
              <a:pPr>
                <a:defRPr/>
              </a:pPr>
              <a:t>3/23/10</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AF7FC223-C456-0641-BD1D-C1296AE33424}"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388D6B-68C6-D146-94C3-87955F153157}"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061500-E783-4448-9CE5-81D8D79E09D4}" type="slidenum">
              <a:rPr lang="en-US" smtClean="0"/>
              <a:pPr/>
              <a:t>‹#›</a:t>
            </a:fld>
            <a:endParaRPr lang="en-U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24031171-7560-F74F-8445-47C465D202FB}" type="datetime1">
              <a:rPr lang="en-US"/>
              <a:pPr>
                <a:defRPr/>
              </a:pPr>
              <a:t>3/23/10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5776DE4D-CA92-1E49-901D-9669D5C8C083}" type="slidenum">
              <a:rPr lang="en-US"/>
              <a:pPr>
                <a:defRPr/>
              </a:pPr>
              <a:t>‹#›</a:t>
            </a:fld>
            <a:endParaRPr lang="en-US"/>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365A7E41-BC2C-724B-BDAA-57665F02995F}" type="datetime1">
              <a:rPr lang="en-US"/>
              <a:pPr>
                <a:defRPr/>
              </a:pPr>
              <a:t>3/23/10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75DB4F74-80A3-6B49-9EB6-B7CB52719E84}" type="slidenum">
              <a:rPr lang="en-US"/>
              <a:pPr>
                <a:defRPr/>
              </a:pPr>
              <a:t>‹#›</a:t>
            </a:fld>
            <a:endParaRPr lang="en-US"/>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1FF1BF9A-215D-2440-B69E-936052EA7957}" type="datetime1">
              <a:rPr lang="en-US"/>
              <a:pPr>
                <a:defRPr/>
              </a:pPr>
              <a:t>3/23/10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030F04F8-C967-8C42-ACFB-2DA9368FB6E8}" type="slidenum">
              <a:rPr lang="en-US"/>
              <a:pPr>
                <a:defRPr/>
              </a:pPr>
              <a:t>‹#›</a:t>
            </a:fld>
            <a:endParaRPr lang="en-US"/>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D3C44A1E-1365-4B46-9DFA-03E91FB3FC99}" type="datetime1">
              <a:rPr lang="en-US"/>
              <a:pPr>
                <a:defRPr/>
              </a:pPr>
              <a:t>3/23/10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941B44FA-482D-AB40-BD02-D564962E4DED}" type="slidenum">
              <a:rPr lang="en-US"/>
              <a:pPr>
                <a:defRPr/>
              </a:pPr>
              <a:t>‹#›</a:t>
            </a:fld>
            <a:endParaRPr lang="en-US"/>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DD97BADE-5988-734F-894F-744FC3E762AA}" type="datetime1">
              <a:rPr lang="en-US"/>
              <a:pPr>
                <a:defRPr/>
              </a:pPr>
              <a:t>3/23/10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193937F-1C16-A949-BFAD-D82944402C24}" type="slidenum">
              <a:rPr lang="en-US"/>
              <a:pPr>
                <a:defRPr/>
              </a:pPr>
              <a:t>‹#›</a:t>
            </a:fld>
            <a:endParaRPr lang="en-US"/>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B182778-519E-C649-9D13-D9DC69214C07}" type="datetime1">
              <a:rPr lang="en-US"/>
              <a:pPr>
                <a:defRPr/>
              </a:pPr>
              <a:t>3/23/10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CEFF881-54A8-B84E-8B9B-49B53F3B1C1F}" type="slidenum">
              <a:rPr lang="en-US"/>
              <a:pPr>
                <a:defRPr/>
              </a:pPr>
              <a:t>‹#›</a:t>
            </a:fld>
            <a:endParaRPr lang="en-US"/>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A56B3C-F462-8B4A-89BB-140730B41714}"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742405-84EB-5141-9553-73E1E32AE1FF}" type="slidenum">
              <a:rPr lang="en-US" smtClean="0"/>
              <a:pPr/>
              <a:t>‹#›</a:t>
            </a:fld>
            <a:endParaRPr lang="en-US"/>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A56B3C-F462-8B4A-89BB-140730B41714}"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742405-84EB-5141-9553-73E1E32AE1FF}" type="slidenum">
              <a:rPr lang="en-US" smtClean="0"/>
              <a:pPr/>
              <a:t>‹#›</a:t>
            </a:fld>
            <a:endParaRPr lang="en-US"/>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A56B3C-F462-8B4A-89BB-140730B41714}"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742405-84EB-5141-9553-73E1E32AE1FF}" type="slidenum">
              <a:rPr lang="en-US" smtClean="0"/>
              <a:pPr/>
              <a:t>‹#›</a:t>
            </a:fld>
            <a:endParaRPr lang="en-US"/>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A56B3C-F462-8B4A-89BB-140730B41714}"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742405-84EB-5141-9553-73E1E32AE1FF}"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39BECF-D47A-2D43-A310-D6F1ECFCCD49}"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061500-E783-4448-9CE5-81D8D79E09D4}" type="slidenum">
              <a:rPr lang="en-US" smtClean="0"/>
              <a:pPr/>
              <a:t>‹#›</a:t>
            </a:fld>
            <a:endParaRPr 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A56B3C-F462-8B4A-89BB-140730B41714}" type="datetimeFigureOut">
              <a:rPr lang="en-US" smtClean="0"/>
              <a:pPr/>
              <a:t>3/23/10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742405-84EB-5141-9553-73E1E32AE1FF}" type="slidenum">
              <a:rPr lang="en-US" smtClean="0"/>
              <a:pPr/>
              <a:t>‹#›</a:t>
            </a:fld>
            <a:endParaRPr lang="en-US"/>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A56B3C-F462-8B4A-89BB-140730B41714}" type="datetimeFigureOut">
              <a:rPr lang="en-US" smtClean="0"/>
              <a:pPr/>
              <a:t>3/23/10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742405-84EB-5141-9553-73E1E32AE1FF}" type="slidenum">
              <a:rPr lang="en-US" smtClean="0"/>
              <a:pPr/>
              <a:t>‹#›</a:t>
            </a:fld>
            <a:endParaRPr lang="en-US"/>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A56B3C-F462-8B4A-89BB-140730B41714}" type="datetimeFigureOut">
              <a:rPr lang="en-US" smtClean="0"/>
              <a:pPr/>
              <a:t>3/23/10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742405-84EB-5141-9553-73E1E32AE1FF}" type="slidenum">
              <a:rPr lang="en-US" smtClean="0"/>
              <a:pPr/>
              <a:t>‹#›</a:t>
            </a:fld>
            <a:endParaRPr lang="en-US"/>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A56B3C-F462-8B4A-89BB-140730B41714}"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742405-84EB-5141-9553-73E1E32AE1FF}" type="slidenum">
              <a:rPr lang="en-US" smtClean="0"/>
              <a:pPr/>
              <a:t>‹#›</a:t>
            </a:fld>
            <a:endParaRPr lang="en-US"/>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A56B3C-F462-8B4A-89BB-140730B41714}"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742405-84EB-5141-9553-73E1E32AE1FF}" type="slidenum">
              <a:rPr lang="en-US" smtClean="0"/>
              <a:pPr/>
              <a:t>‹#›</a:t>
            </a:fld>
            <a:endParaRPr lang="en-US"/>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A56B3C-F462-8B4A-89BB-140730B41714}"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742405-84EB-5141-9553-73E1E32AE1FF}" type="slidenum">
              <a:rPr lang="en-US" smtClean="0"/>
              <a:pPr/>
              <a:t>‹#›</a:t>
            </a:fld>
            <a:endParaRPr lang="en-US"/>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A56B3C-F462-8B4A-89BB-140730B41714}"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742405-84EB-5141-9553-73E1E32AE1FF}" type="slidenum">
              <a:rPr lang="en-US" smtClean="0"/>
              <a:pPr/>
              <a:t>‹#›</a:t>
            </a:fld>
            <a:endParaRPr lang="en-US"/>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B400F2C-E6B9-944F-99D3-793410CA3F7B}"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01734-1BDC-6048-AC54-A383FCB6E876}" type="slidenum">
              <a:rPr lang="en-US" smtClean="0"/>
              <a:pPr/>
              <a:t>‹#›</a:t>
            </a:fld>
            <a:endParaRPr lang="en-US"/>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400F2C-E6B9-944F-99D3-793410CA3F7B}"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01734-1BDC-6048-AC54-A383FCB6E876}" type="slidenum">
              <a:rPr lang="en-US" smtClean="0"/>
              <a:pPr/>
              <a:t>‹#›</a:t>
            </a:fld>
            <a:endParaRPr lang="en-US"/>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400F2C-E6B9-944F-99D3-793410CA3F7B}"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01734-1BDC-6048-AC54-A383FCB6E876}"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31EB24-6038-AE4E-80C9-B9C303DA02FF}"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061500-E783-4448-9CE5-81D8D79E09D4}" type="slidenum">
              <a:rPr lang="en-US" smtClean="0"/>
              <a:pPr/>
              <a:t>‹#›</a:t>
            </a:fld>
            <a:endParaRPr lang="en-U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B400F2C-E6B9-944F-99D3-793410CA3F7B}"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C01734-1BDC-6048-AC54-A383FCB6E876}" type="slidenum">
              <a:rPr lang="en-US" smtClean="0"/>
              <a:pPr/>
              <a:t>‹#›</a:t>
            </a:fld>
            <a:endParaRPr lang="en-US"/>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B400F2C-E6B9-944F-99D3-793410CA3F7B}" type="datetimeFigureOut">
              <a:rPr lang="en-US" smtClean="0"/>
              <a:pPr/>
              <a:t>3/23/10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C01734-1BDC-6048-AC54-A383FCB6E876}" type="slidenum">
              <a:rPr lang="en-US" smtClean="0"/>
              <a:pPr/>
              <a:t>‹#›</a:t>
            </a:fld>
            <a:endParaRPr lang="en-US"/>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B400F2C-E6B9-944F-99D3-793410CA3F7B}" type="datetimeFigureOut">
              <a:rPr lang="en-US" smtClean="0"/>
              <a:pPr/>
              <a:t>3/23/10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C01734-1BDC-6048-AC54-A383FCB6E876}" type="slidenum">
              <a:rPr lang="en-US" smtClean="0"/>
              <a:pPr/>
              <a:t>‹#›</a:t>
            </a:fld>
            <a:endParaRPr lang="en-US"/>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400F2C-E6B9-944F-99D3-793410CA3F7B}" type="datetimeFigureOut">
              <a:rPr lang="en-US" smtClean="0"/>
              <a:pPr/>
              <a:t>3/23/10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C01734-1BDC-6048-AC54-A383FCB6E876}" type="slidenum">
              <a:rPr lang="en-US" smtClean="0"/>
              <a:pPr/>
              <a:t>‹#›</a:t>
            </a:fld>
            <a:endParaRPr lang="en-US"/>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400F2C-E6B9-944F-99D3-793410CA3F7B}"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C01734-1BDC-6048-AC54-A383FCB6E876}" type="slidenum">
              <a:rPr lang="en-US" smtClean="0"/>
              <a:pPr/>
              <a:t>‹#›</a:t>
            </a:fld>
            <a:endParaRPr lang="en-US"/>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400F2C-E6B9-944F-99D3-793410CA3F7B}"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C01734-1BDC-6048-AC54-A383FCB6E876}" type="slidenum">
              <a:rPr lang="en-US" smtClean="0"/>
              <a:pPr/>
              <a:t>‹#›</a:t>
            </a:fld>
            <a:endParaRPr lang="en-US"/>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400F2C-E6B9-944F-99D3-793410CA3F7B}"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01734-1BDC-6048-AC54-A383FCB6E876}" type="slidenum">
              <a:rPr lang="en-US" smtClean="0"/>
              <a:pPr/>
              <a:t>‹#›</a:t>
            </a:fld>
            <a:endParaRPr lang="en-US"/>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400F2C-E6B9-944F-99D3-793410CA3F7B}"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01734-1BDC-6048-AC54-A383FCB6E876}"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7DD098-BC8B-0A4B-A88D-51981F8926A7}" type="datetime1">
              <a:rPr lang="en-US" smtClean="0"/>
              <a:pPr/>
              <a:t>3/23/10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061500-E783-4448-9CE5-81D8D79E09D4}"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DA21C2-7C8F-074A-9241-7E173F02D20A}" type="datetime1">
              <a:rPr lang="en-US" smtClean="0"/>
              <a:pPr/>
              <a:t>3/23/10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061500-E783-4448-9CE5-81D8D79E09D4}"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E990A7-D944-C141-B71C-AE9159E90BEA}" type="datetime1">
              <a:rPr lang="en-US" smtClean="0"/>
              <a:pPr/>
              <a:t>3/23/10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061500-E783-4448-9CE5-81D8D79E09D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CD9ED1A-A340-684C-BC65-D84F61F32622}"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86438-877A-3148-9680-4C53593D40E4}"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5B1E13-EB03-C643-A034-8CB70EC9652A}"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061500-E783-4448-9CE5-81D8D79E09D4}"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CCEFA5-5377-8B46-93CF-3D3D0A9E4D2E}"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061500-E783-4448-9CE5-81D8D79E09D4}"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A3F935-6717-194B-BE1B-BB14CE569E86}"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061500-E783-4448-9CE5-81D8D79E09D4}"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0E82F2-41FE-9A41-946C-AD3C47582F2F}"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061500-E783-4448-9CE5-81D8D79E09D4}"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6C596EB-5C7D-C54D-B140-EE8145D29D6A}" type="datetime1">
              <a:rPr lang="en-US" smtClean="0"/>
              <a:pPr/>
              <a:t>3/23/10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019CBB2-E933-8845-86F4-4B57C7FEC032}"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F5DFEC-7F50-DE4F-BD2F-3CBF88046A0E}"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9CBB2-E933-8845-86F4-4B57C7FEC032}"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3686A8C-B1DA-CD4F-81AD-E471C84375B9}"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9CBB2-E933-8845-86F4-4B57C7FEC032}"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C44254B-784D-354D-B84B-26E2BB0EB6F9}"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19CBB2-E933-8845-86F4-4B57C7FEC032}"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1AA442B-95E8-144D-B75B-CF7461F749EE}" type="datetime1">
              <a:rPr lang="en-US" smtClean="0"/>
              <a:pPr/>
              <a:t>3/23/10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19CBB2-E933-8845-86F4-4B57C7FEC032}"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FCB186D2-3DB8-6540-AE23-BA4B5FEA0F1D}" type="datetime1">
              <a:rPr lang="en-US" smtClean="0"/>
              <a:pPr/>
              <a:t>3/23/10</a:t>
            </a:fld>
            <a:endParaRPr lang="en-US"/>
          </a:p>
        </p:txBody>
      </p:sp>
      <p:sp>
        <p:nvSpPr>
          <p:cNvPr id="8" name="Slide Number Placeholder 7"/>
          <p:cNvSpPr>
            <a:spLocks noGrp="1"/>
          </p:cNvSpPr>
          <p:nvPr>
            <p:ph type="sldNum" sz="quarter" idx="11"/>
          </p:nvPr>
        </p:nvSpPr>
        <p:spPr/>
        <p:txBody>
          <a:bodyPr/>
          <a:lstStyle/>
          <a:p>
            <a:fld id="{F019CBB2-E933-8845-86F4-4B57C7FEC032}"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2048435"/>
            <a:ext cx="8229600" cy="1362075"/>
          </a:xfrm>
        </p:spPr>
        <p:txBody>
          <a:bodyPr anchor="b" anchorCtr="0">
            <a:noAutofit/>
          </a:bodyPr>
          <a:lstStyle>
            <a:lvl1pPr algn="ctr">
              <a:defRPr sz="48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430401"/>
            <a:ext cx="8229600" cy="1500187"/>
          </a:xfrm>
        </p:spPr>
        <p:txBody>
          <a:bodyPr anchor="t" anchorCtr="0"/>
          <a:lstStyle>
            <a:lvl1pPr marL="0" indent="0" algn="ctr">
              <a:spcBef>
                <a:spcPts val="30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67ABDE-BF1D-FD43-BEDF-F354C02672E3}"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86438-877A-3148-9680-4C53593D40E4}"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4C135C-97C9-6B41-9377-2E3B46883BDB}" type="datetime1">
              <a:rPr lang="en-US" smtClean="0"/>
              <a:pPr/>
              <a:t>3/23/10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19CBB2-E933-8845-86F4-4B57C7FEC032}"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4338289-44E2-7141-AA47-3EB959CBEE81}"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F019CBB2-E933-8845-86F4-4B57C7FEC032}"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82EA072F-62AE-EC47-BD4B-5559E6704375}"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19CBB2-E933-8845-86F4-4B57C7FEC032}"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3335F4-3C66-BB44-955A-C9352E1AB0DD}"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9CBB2-E933-8845-86F4-4B57C7FEC032}"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F26D28-1244-5E49-AD6F-DAA47AA994C9}"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9CBB2-E933-8845-86F4-4B57C7FEC032}"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2BDB93A9-DE17-42E8-A366-46C30944BF19}" type="slidenum">
              <a:rPr lang="en-US" smtClean="0"/>
              <a:pPr/>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FF3EDB88-42DC-4D46-9AB3-898F468E66AF}"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ED71C13-7FCB-5146-AE9A-FE961124929E}"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D003A-1A62-6A4F-8FD7-62B69FE486D2}"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4579BD-AB4A-4743-B50C-80C34E94D8C6}"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D003A-1A62-6A4F-8FD7-62B69FE486D2}"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7E17ACF-7F94-2A45-AD89-6D4585B41252}"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D003A-1A62-6A4F-8FD7-62B69FE486D2}"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A4583A2-0490-7B40-BFD3-032AF0BB045B}" type="datetime1">
              <a:rPr lang="en-US" smtClean="0"/>
              <a:pPr/>
              <a:t>3/23/10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1D003A-1A62-6A4F-8FD7-62B69FE486D2}" type="slidenum">
              <a:rPr lang="en-US" smtClean="0"/>
              <a:pPr/>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1774825"/>
            <a:ext cx="3931920" cy="38735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1774825"/>
            <a:ext cx="3931920" cy="38735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A35B8FD-0338-C445-B400-D3127AF43C0F}"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586438-877A-3148-9680-4C53593D40E4}"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5F06F12-19CC-244D-B022-EA9A192FE0F3}"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D003A-1A62-6A4F-8FD7-62B69FE486D2}" type="slidenum">
              <a:rPr lang="en-US" smtClean="0"/>
              <a:pPr/>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0BCEF87-B727-5E41-A985-23AF407F5DF3}"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D003A-1A62-6A4F-8FD7-62B69FE486D2}" type="slidenum">
              <a:rPr lang="en-US" smtClean="0"/>
              <a:pPr/>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02C31575-E1E5-9048-97CE-BE8295CE9286}"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D003A-1A62-6A4F-8FD7-62B69FE486D2}" type="slidenum">
              <a:rPr lang="en-US" smtClean="0"/>
              <a:pPr/>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1EDEFB2-FF35-7644-B98E-0320FDDBD4B9}" type="datetime1">
              <a:rPr lang="en-US" smtClean="0"/>
              <a:pPr/>
              <a:t>3/23/10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1D003A-1A62-6A4F-8FD7-62B69FE486D2}"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6B738F67-4EFE-C743-B88F-A8B047556441}" type="datetime1">
              <a:rPr lang="en-US" smtClean="0"/>
              <a:pPr/>
              <a:t>3/23/10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1D003A-1A62-6A4F-8FD7-62B69FE486D2}"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3CA936-2631-6747-A9ED-FDF0CA9BF4DA}"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DB93A9-DE17-42E8-A366-46C30944BF19}" type="slidenum">
              <a:rPr lang="en-US" smtClean="0"/>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F1218669-C469-4D42-9AAE-8536CAD0041D}" type="datetime1">
              <a:rPr lang="en-US" smtClean="0"/>
              <a:pPr/>
              <a:t>3/23/10</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011D003A-1A62-6A4F-8FD7-62B69FE486D2}" type="slidenum">
              <a:rPr lang="en-US" smtClean="0"/>
              <a:pPr/>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3885BD30-35A1-AD4D-B963-C5CBC97DE7EE}" type="datetime1">
              <a:rPr lang="en-US" smtClean="0"/>
              <a:pPr/>
              <a:t>3/23/10</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011D003A-1A62-6A4F-8FD7-62B69FE486D2}" type="slidenum">
              <a:rPr lang="en-US" smtClean="0"/>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C64A353A-1ED0-EA44-B3E2-DCCE293C8915}" type="datetime1">
              <a:rPr lang="en-US" smtClean="0"/>
              <a:pPr/>
              <a:t>3/23/10</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011D003A-1A62-6A4F-8FD7-62B69FE486D2}" type="slidenum">
              <a:rPr lang="en-US" smtClean="0"/>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976068E-0E5C-3844-978C-C20E70B9D37F}"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D003A-1A62-6A4F-8FD7-62B69FE486D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1577788"/>
            <a:ext cx="3931920" cy="739776"/>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362199"/>
            <a:ext cx="3931920" cy="328612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4880" y="1577788"/>
            <a:ext cx="3931920" cy="739776"/>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362199"/>
            <a:ext cx="3931920" cy="328612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95923A9-B276-B646-AB6A-74CED3796857}" type="datetime1">
              <a:rPr lang="en-US" smtClean="0"/>
              <a:pPr/>
              <a:t>3/23/10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586438-877A-3148-9680-4C53593D40E4}"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71D0FEF-F576-0749-80B5-0261828F4097}"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D003A-1A62-6A4F-8FD7-62B69FE486D2}" type="slidenum">
              <a:rPr lang="en-US" smtClean="0"/>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042B746-3FE8-E64B-B546-5F42F4A748AF}"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68C76-086D-1E49-804E-EC0C18F370F6}" type="slidenum">
              <a:rPr lang="en-US" smtClean="0"/>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F7B576-D6A0-DF45-B8BA-C32D56929046}"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68C76-086D-1E49-804E-EC0C18F370F6}" type="slidenum">
              <a:rPr lang="en-US" smtClean="0"/>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A692CE-306D-7A42-9588-6C8DBCCAF21D}"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68C76-086D-1E49-804E-EC0C18F370F6}" type="slidenum">
              <a:rPr lang="en-US" smtClean="0"/>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A022F8-BEC4-D343-9885-79716E399D92}"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68C76-086D-1E49-804E-EC0C18F370F6}" type="slidenum">
              <a:rPr lang="en-US" smtClean="0"/>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40D26D5-3EA4-D44A-86D1-69A789EC9224}" type="datetime1">
              <a:rPr lang="en-US" smtClean="0"/>
              <a:pPr/>
              <a:t>3/23/10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868C76-086D-1E49-804E-EC0C18F370F6}" type="slidenum">
              <a:rPr lang="en-US" smtClean="0"/>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746F50-2964-9349-9DBC-6899A2401866}" type="datetime1">
              <a:rPr lang="en-US" smtClean="0"/>
              <a:pPr/>
              <a:t>3/23/10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868C76-086D-1E49-804E-EC0C18F370F6}" type="slidenum">
              <a:rPr lang="en-US" smtClean="0"/>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B75DBB-28FA-854C-922E-838E495AF09A}" type="datetime1">
              <a:rPr lang="en-US" smtClean="0"/>
              <a:pPr/>
              <a:t>3/23/10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868C76-086D-1E49-804E-EC0C18F370F6}" type="slidenum">
              <a:rPr lang="en-US" smtClean="0"/>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1DD779-DEB4-AE46-8921-3B54795E336C}"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68C76-086D-1E49-804E-EC0C18F370F6}" type="slidenum">
              <a:rPr lang="en-US" smtClean="0"/>
              <a:pPr/>
              <a:t>‹#›</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55639A-0787-0244-99F2-884B206009FC}"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68C76-086D-1E49-804E-EC0C18F370F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F38F16D-513B-AC4E-81BE-4B545DA7300C}" type="datetime1">
              <a:rPr lang="en-US" smtClean="0"/>
              <a:pPr/>
              <a:t>3/23/10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586438-877A-3148-9680-4C53593D40E4}"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AA6392-1B88-CE4F-A0BB-9B0B82787378}"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68C76-086D-1E49-804E-EC0C18F370F6}" type="slidenum">
              <a:rPr lang="en-US" smtClean="0"/>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81C1F5-7F1D-3845-B3FF-4FCD00F03C35}"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68C76-086D-1E49-804E-EC0C18F370F6}" type="slidenum">
              <a:rPr lang="en-US" smtClean="0"/>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48AB887-521E-A141-A2A5-F7DC7CD3B71A}" type="datetime1">
              <a:rPr lang="en-US" smtClean="0"/>
              <a:pPr/>
              <a:t>3/23/10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23D0EB1-2C17-BB48-8726-0638BBB06A9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6175394-CA5F-1C46-8822-72FF77C1FE28}"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D0EB1-2C17-BB48-8726-0638BBB06A97}" type="slidenum">
              <a:rPr lang="en-US" smtClean="0"/>
              <a:pPr/>
              <a:t>‹#›</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7C4B704-694C-4746-99BC-3A730DDFC634}"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D0EB1-2C17-BB48-8726-0638BBB06A9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7292232-844F-7444-A4EF-0D02E6537B69}"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3D0EB1-2C17-BB48-8726-0638BBB06A97}" type="slidenum">
              <a:rPr lang="en-US" smtClean="0"/>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6639F8E-53C2-984C-8816-0D38A26A3A7A}" type="datetime1">
              <a:rPr lang="en-US" smtClean="0"/>
              <a:pPr/>
              <a:t>3/23/10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3D0EB1-2C17-BB48-8726-0638BBB06A97}" type="slidenum">
              <a:rPr lang="en-US" smtClean="0"/>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941CE32-F0BA-0344-B329-05B21082E1C7}" type="datetime1">
              <a:rPr lang="en-US" smtClean="0"/>
              <a:pPr/>
              <a:t>3/23/10</a:t>
            </a:fld>
            <a:endParaRPr lang="en-US"/>
          </a:p>
        </p:txBody>
      </p:sp>
      <p:sp>
        <p:nvSpPr>
          <p:cNvPr id="8" name="Slide Number Placeholder 7"/>
          <p:cNvSpPr>
            <a:spLocks noGrp="1"/>
          </p:cNvSpPr>
          <p:nvPr>
            <p:ph type="sldNum" sz="quarter" idx="11"/>
          </p:nvPr>
        </p:nvSpPr>
        <p:spPr/>
        <p:txBody>
          <a:bodyPr/>
          <a:lstStyle/>
          <a:p>
            <a:fld id="{323D0EB1-2C17-BB48-8726-0638BBB06A97}"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A7F02C-1EE6-E047-A247-F9F8F170F3C0}" type="datetime1">
              <a:rPr lang="en-US" smtClean="0"/>
              <a:pPr/>
              <a:t>3/23/10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3D0EB1-2C17-BB48-8726-0638BBB06A97}" type="slidenum">
              <a:rPr lang="en-US" smtClean="0"/>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2B3E40-0A22-4B49-8998-EE90A8E9EEB7}"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323D0EB1-2C17-BB48-8726-0638BBB06A9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511AE0-D273-4840-BF54-146ACE4A03BB}" type="datetime1">
              <a:rPr lang="en-US" smtClean="0"/>
              <a:pPr/>
              <a:t>3/23/10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586438-877A-3148-9680-4C53593D40E4}"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8EE13261-30BE-6E48-ABC3-E2F25730F3CD}"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3D0EB1-2C17-BB48-8726-0638BBB06A97}" type="slidenum">
              <a:rPr lang="en-US" smtClean="0"/>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AB9DCB-22D1-EB44-BE30-58E947BD5856}"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D0EB1-2C17-BB48-8726-0638BBB06A97}" type="slidenum">
              <a:rPr lang="en-US" smtClean="0"/>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E9159C6-D055-6E40-947F-E384BC0F9AC5}"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D0EB1-2C17-BB48-8726-0638BBB06A97}" type="slidenum">
              <a:rPr lang="en-US" smtClean="0"/>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9" name="Rectangle 8"/>
          <p:cNvSpPr/>
          <p:nvPr/>
        </p:nvSpPr>
        <p:spPr>
          <a:xfrm>
            <a:off x="646113" y="1447800"/>
            <a:ext cx="7851775" cy="3200400"/>
          </a:xfrm>
          <a:prstGeom prst="rect">
            <a:avLst/>
          </a:prstGeom>
          <a:noFill/>
        </p:spPr>
        <p:style>
          <a:lnRef idx="1">
            <a:schemeClr val="dk1"/>
          </a:lnRef>
          <a:fillRef idx="3">
            <a:schemeClr val="dk1"/>
          </a:fillRef>
          <a:effectRef idx="2">
            <a:schemeClr val="dk1"/>
          </a:effectRef>
          <a:fontRef idx="minor">
            <a:schemeClr val="lt1"/>
          </a:fontRef>
        </p:style>
        <p:txBody>
          <a:bodyPr rtlCol="0" anchor="ctr"/>
          <a:lstStyle/>
          <a:p>
            <a:pPr algn="ctr"/>
            <a:endParaRPr/>
          </a:p>
        </p:txBody>
      </p:sp>
      <p:sp>
        <p:nvSpPr>
          <p:cNvPr id="2" name="Title 1"/>
          <p:cNvSpPr>
            <a:spLocks noGrp="1"/>
          </p:cNvSpPr>
          <p:nvPr>
            <p:ph type="ctrTitle"/>
          </p:nvPr>
        </p:nvSpPr>
        <p:spPr>
          <a:xfrm>
            <a:off x="658813" y="1537447"/>
            <a:ext cx="7826281" cy="1627093"/>
          </a:xfrm>
        </p:spPr>
        <p:txBody>
          <a:bodyPr vert="horz" lIns="91440" tIns="45720" rIns="91440" bIns="45720" rtlCol="0" anchor="b" anchorCtr="0">
            <a:noAutofit/>
          </a:bodyPr>
          <a:lstStyle>
            <a:lvl1pPr algn="ctr" defTabSz="914400" rtl="0" eaLnBrk="1" latinLnBrk="0" hangingPunct="1">
              <a:spcBef>
                <a:spcPct val="0"/>
              </a:spcBef>
              <a:buNone/>
              <a:defRPr sz="5400" kern="1200">
                <a:gradFill>
                  <a:gsLst>
                    <a:gs pos="0">
                      <a:schemeClr val="tx1">
                        <a:lumMod val="85000"/>
                      </a:schemeClr>
                    </a:gs>
                    <a:gs pos="100000">
                      <a:schemeClr val="tx1"/>
                    </a:gs>
                  </a:gsLst>
                  <a:lin ang="16200000" scaled="1"/>
                </a:gra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658813" y="3218329"/>
            <a:ext cx="7826281" cy="860611"/>
          </a:xfrm>
        </p:spPr>
        <p:txBody>
          <a:bodyPr vert="horz" lIns="91440" tIns="45720" rIns="91440" bIns="45720" rtlCol="0">
            <a:normAutofit/>
          </a:bodyPr>
          <a:lstStyle>
            <a:lvl1pPr marL="0" indent="0" algn="ctr" defTabSz="914400" rtl="0" eaLnBrk="1" latinLnBrk="0" hangingPunct="1">
              <a:lnSpc>
                <a:spcPct val="100000"/>
              </a:lnSpc>
              <a:spcBef>
                <a:spcPts val="300"/>
              </a:spcBef>
              <a:buFont typeface="Wingdings 2" pitchFamily="18" charset="2"/>
              <a:buNone/>
              <a:defRPr sz="1800" kern="1200">
                <a:gradFill>
                  <a:gsLst>
                    <a:gs pos="0">
                      <a:schemeClr val="tx1">
                        <a:lumMod val="85000"/>
                      </a:schemeClr>
                    </a:gs>
                    <a:gs pos="100000">
                      <a:schemeClr val="tx1"/>
                    </a:gs>
                  </a:gsLst>
                  <a:lin ang="16200000" scaled="1"/>
                </a:gra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ED95D0D-187B-1343-83A1-8BDA8BC4651D}"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F85F5-FB5E-4F79-A561-97039C58DE01}" type="slidenum">
              <a:rPr lang="en-US" smtClean="0"/>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59CE6BD-1BC7-A64B-BD06-CDBA45BC8D76}"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0770B-D630-7649-96E6-73C1ED6C6AB4}" type="slidenum">
              <a:rPr lang="en-US" smtClean="0"/>
              <a:pPr/>
              <a:t>‹#›</a:t>
            </a:fld>
            <a:endParaRPr lang="en-US"/>
          </a:p>
        </p:txBody>
      </p:sp>
      <p:sp>
        <p:nvSpPr>
          <p:cNvPr id="19" name="Freeform 18"/>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20" name="Freeform 1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371725" y="381000"/>
            <a:ext cx="4400550" cy="3048000"/>
          </a:xfrm>
          <a:noFill/>
          <a:ln w="44450">
            <a:solidFill>
              <a:schemeClr val="bg1"/>
            </a:solidFill>
            <a:miter lim="800000"/>
          </a:ln>
        </p:spPr>
        <p:style>
          <a:lnRef idx="1">
            <a:schemeClr val="dk1"/>
          </a:lnRef>
          <a:fillRef idx="3">
            <a:schemeClr val="dk1"/>
          </a:fillRef>
          <a:effectRef idx="2">
            <a:schemeClr val="dk1"/>
          </a:effectRef>
          <a:fontRef idx="none"/>
        </p:style>
        <p:txBody>
          <a:bodyPr>
            <a:normAutofit/>
          </a:bodyPr>
          <a:lstStyle>
            <a:lvl1pPr>
              <a:buNone/>
              <a:defRPr sz="2000"/>
            </a:lvl1pPr>
          </a:lstStyle>
          <a:p>
            <a:r>
              <a:rPr lang="en-US" smtClean="0"/>
              <a:t>Click icon to add picture</a:t>
            </a:r>
            <a:endParaRPr/>
          </a:p>
        </p:txBody>
      </p:sp>
      <p:sp>
        <p:nvSpPr>
          <p:cNvPr id="2" name="Title 1"/>
          <p:cNvSpPr>
            <a:spLocks noGrp="1"/>
          </p:cNvSpPr>
          <p:nvPr>
            <p:ph type="ctrTitle"/>
          </p:nvPr>
        </p:nvSpPr>
        <p:spPr>
          <a:xfrm>
            <a:off x="641350" y="4146363"/>
            <a:ext cx="7856538" cy="1470025"/>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641350" y="5620871"/>
            <a:ext cx="7856538" cy="614081"/>
          </a:xfrm>
        </p:spPr>
        <p:txBody>
          <a:bodyPr>
            <a:normAutofit/>
          </a:bodyPr>
          <a:lstStyle>
            <a:lvl1pPr marL="0" indent="0" algn="ctr">
              <a:lnSpc>
                <a:spcPct val="100000"/>
              </a:lnSpc>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77D46208-285D-7743-999D-247D2FBD5390}"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0770B-D630-7649-96E6-73C1ED6C6AB4}" type="slidenum">
              <a:rPr lang="en-US" smtClean="0"/>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2017059"/>
            <a:ext cx="7772400" cy="1655064"/>
          </a:xfrm>
        </p:spPr>
        <p:txBody>
          <a:bodyPr vert="horz" lIns="91440" tIns="45720" rIns="91440" bIns="45720" rtlCol="0" anchor="b" anchorCtr="0">
            <a:noAutofit/>
          </a:bodyPr>
          <a:lstStyle>
            <a:lvl1pPr algn="ctr" defTabSz="914400" rtl="0" eaLnBrk="1" latinLnBrk="0" hangingPunct="1">
              <a:spcBef>
                <a:spcPct val="0"/>
              </a:spcBef>
              <a:buNone/>
              <a:defRPr sz="5400" b="0"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85800" y="3662979"/>
            <a:ext cx="7772400" cy="1500187"/>
          </a:xfrm>
        </p:spPr>
        <p:txBody>
          <a:bodyPr vert="horz" lIns="91440" tIns="45720" rIns="91440" bIns="45720" rtlCol="0" anchor="t" anchorCtr="0">
            <a:normAutofit/>
          </a:bodyPr>
          <a:lstStyle>
            <a:lvl1pPr marL="0" indent="0" algn="ctr">
              <a:spcBef>
                <a:spcPts val="300"/>
              </a:spcBef>
              <a:buNone/>
              <a:defRPr sz="1800" kern="1200">
                <a:solidFill>
                  <a:schemeClr val="tx1">
                    <a:tint val="7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ctr" defTabSz="914400" rtl="0" eaLnBrk="1" latinLnBrk="0" hangingPunct="1">
              <a:lnSpc>
                <a:spcPts val="2000"/>
              </a:lnSpc>
              <a:spcBef>
                <a:spcPts val="2000"/>
              </a:spcBef>
              <a:buFont typeface="Wingdings 2" pitchFamily="18" charset="2"/>
              <a:buNone/>
            </a:pPr>
            <a:r>
              <a:rPr lang="en-US" smtClean="0"/>
              <a:t>Click to edit Master text styles</a:t>
            </a:r>
          </a:p>
        </p:txBody>
      </p:sp>
      <p:sp>
        <p:nvSpPr>
          <p:cNvPr id="4" name="Date Placeholder 3"/>
          <p:cNvSpPr>
            <a:spLocks noGrp="1"/>
          </p:cNvSpPr>
          <p:nvPr>
            <p:ph type="dt" sz="half" idx="10"/>
          </p:nvPr>
        </p:nvSpPr>
        <p:spPr/>
        <p:txBody>
          <a:bodyPr/>
          <a:lstStyle/>
          <a:p>
            <a:fld id="{EBD9DBCA-7438-F145-B016-ACC80A497BA0}"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A4845-A08A-4DF4-8D99-E2E7B6D41C67}" type="slidenum">
              <a:rPr lang="en-US" smtClean="0"/>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41350" y="1600200"/>
            <a:ext cx="3749040" cy="4651375"/>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49501" y="1600200"/>
            <a:ext cx="3749040" cy="4651375"/>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D9C94EC-E44A-9142-9C3A-884C802211FD}"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C0770B-D630-7649-96E6-73C1ED6C6AB4}" type="slidenum">
              <a:rPr lang="en-US" smtClean="0"/>
              <a:pPr/>
              <a:t>‹#›</a:t>
            </a:fld>
            <a:endParaRPr lang="en-US"/>
          </a:p>
        </p:txBody>
      </p:sp>
      <p:sp>
        <p:nvSpPr>
          <p:cNvPr id="16" name="Freeform 15"/>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7" name="Freeform 16"/>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41350" y="1532964"/>
            <a:ext cx="3749040" cy="833718"/>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41350" y="2362200"/>
            <a:ext cx="3749040" cy="3889375"/>
          </a:xfrm>
        </p:spPr>
        <p:txBody>
          <a:bodyPr>
            <a:normAutofit/>
          </a:bodyPr>
          <a:lstStyle>
            <a:lvl1pPr>
              <a:defRPr sz="2400"/>
            </a:lvl1pPr>
            <a:lvl2pPr>
              <a:defRPr sz="22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2601" y="1532964"/>
            <a:ext cx="3749040" cy="833718"/>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2601" y="2362200"/>
            <a:ext cx="3749040" cy="3889375"/>
          </a:xfrm>
        </p:spPr>
        <p:txBody>
          <a:bodyPr>
            <a:normAutofit/>
          </a:bodyPr>
          <a:lstStyle>
            <a:lvl1pPr>
              <a:defRPr sz="2400"/>
            </a:lvl1pPr>
            <a:lvl2pPr>
              <a:defRPr sz="22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B33044F-F0FF-484D-B72D-538F5388E66F}" type="datetime1">
              <a:rPr lang="en-US" smtClean="0"/>
              <a:pPr/>
              <a:t>3/23/10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C0770B-D630-7649-96E6-73C1ED6C6AB4}" type="slidenum">
              <a:rPr lang="en-US" smtClean="0"/>
              <a:pPr/>
              <a:t>‹#›</a:t>
            </a:fld>
            <a:endParaRPr lang="en-US"/>
          </a:p>
        </p:txBody>
      </p:sp>
      <p:sp>
        <p:nvSpPr>
          <p:cNvPr id="10" name="Freeform 9"/>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1" name="Freeform 10"/>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349A670-DFFE-1C4F-961D-6B72F71CD911}" type="datetime1">
              <a:rPr lang="en-US" smtClean="0"/>
              <a:pPr/>
              <a:t>3/23/10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C0770B-D630-7649-96E6-73C1ED6C6AB4}" type="slidenum">
              <a:rPr lang="en-US" smtClean="0"/>
              <a:pPr/>
              <a:t>‹#›</a:t>
            </a:fld>
            <a:endParaRPr lang="en-US"/>
          </a:p>
        </p:txBody>
      </p:sp>
      <p:sp>
        <p:nvSpPr>
          <p:cNvPr id="6" name="Freeform 5"/>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7" name="Freeform 6"/>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0" name="Freeform 9"/>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1" name="Freeform 10"/>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Freeform 11"/>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3" name="Freeform 12"/>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0"/>
            <a:ext cx="3840480" cy="1162050"/>
          </a:xfrm>
        </p:spPr>
        <p:txBody>
          <a:bodyPr anchor="b">
            <a:normAutofit/>
          </a:bodyPr>
          <a:lstStyle>
            <a:lvl1pPr algn="ctr">
              <a:defRPr sz="3000" b="1"/>
            </a:lvl1pPr>
          </a:lstStyle>
          <a:p>
            <a:r>
              <a:rPr lang="en-US" smtClean="0"/>
              <a:t>Click to edit Master title style</a:t>
            </a:r>
            <a:endParaRPr/>
          </a:p>
        </p:txBody>
      </p:sp>
      <p:sp>
        <p:nvSpPr>
          <p:cNvPr id="3" name="Content Placeholder 2"/>
          <p:cNvSpPr>
            <a:spLocks noGrp="1"/>
          </p:cNvSpPr>
          <p:nvPr>
            <p:ph idx="1"/>
          </p:nvPr>
        </p:nvSpPr>
        <p:spPr>
          <a:xfrm>
            <a:off x="4846320" y="273050"/>
            <a:ext cx="3840480" cy="5375275"/>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1600201"/>
            <a:ext cx="3840480" cy="3733800"/>
          </a:xfrm>
        </p:spPr>
        <p:txBody>
          <a:bodyPr>
            <a:normAutofit/>
          </a:bodyPr>
          <a:lstStyle>
            <a:lvl1pPr marL="0" indent="0" algn="ctr">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4B6C2F-8347-3F42-BEB9-C0FADEB4389D}"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586438-877A-3148-9680-4C53593D40E4}"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FD949C-1C89-0548-B361-8C2EB3BC0001}" type="datetime1">
              <a:rPr lang="en-US" smtClean="0"/>
              <a:pPr/>
              <a:t>3/23/10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C0770B-D630-7649-96E6-73C1ED6C6AB4}" type="slidenum">
              <a:rPr lang="en-US" smtClean="0"/>
              <a:pPr/>
              <a:t>‹#›</a:t>
            </a:fld>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4340" y="802910"/>
            <a:ext cx="3474720" cy="1162050"/>
          </a:xfrm>
        </p:spPr>
        <p:txBody>
          <a:bodyPr anchor="b">
            <a:normAutofit/>
          </a:bodyPr>
          <a:lstStyle>
            <a:lvl1pPr algn="ctr">
              <a:defRPr sz="2400" b="0"/>
            </a:lvl1pPr>
          </a:lstStyle>
          <a:p>
            <a:r>
              <a:rPr lang="en-US" smtClean="0"/>
              <a:t>Click to edit Master title style</a:t>
            </a:r>
            <a:endParaRPr/>
          </a:p>
        </p:txBody>
      </p:sp>
      <p:sp>
        <p:nvSpPr>
          <p:cNvPr id="3" name="Content Placeholder 2"/>
          <p:cNvSpPr>
            <a:spLocks noGrp="1"/>
          </p:cNvSpPr>
          <p:nvPr>
            <p:ph idx="1"/>
          </p:nvPr>
        </p:nvSpPr>
        <p:spPr>
          <a:xfrm>
            <a:off x="4562010" y="449705"/>
            <a:ext cx="3931920" cy="5781388"/>
          </a:xfrm>
        </p:spPr>
        <p:txBody>
          <a:bodyPr>
            <a:normAutofit/>
          </a:bodyPr>
          <a:lstStyle>
            <a:lvl1pPr>
              <a:defRPr sz="2400"/>
            </a:lvl1pPr>
            <a:lvl2pPr>
              <a:defRPr sz="2400"/>
            </a:lvl2pPr>
            <a:lvl3pPr>
              <a:defRPr sz="2400"/>
            </a:lvl3pPr>
            <a:lvl4pPr>
              <a:defRPr sz="2400"/>
            </a:lvl4pPr>
            <a:lvl5pPr>
              <a:defRPr sz="2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24340" y="2057399"/>
            <a:ext cx="3474720" cy="3733801"/>
          </a:xfrm>
        </p:spPr>
        <p:txBody>
          <a:bodyPr>
            <a:normAutofit/>
          </a:bodyPr>
          <a:lstStyle>
            <a:lvl1pPr marL="0" indent="0" algn="ctr">
              <a:lnSpc>
                <a:spcPct val="110000"/>
              </a:lnSpc>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FDEF6B-AFA8-2C40-AC2E-3A7C70E3E86A}"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C0770B-D630-7649-96E6-73C1ED6C6AB4}" type="slidenum">
              <a:rPr lang="en-US" smtClean="0"/>
              <a:pPr/>
              <a:t>‹#›</a:t>
            </a:fld>
            <a:endParaRPr lang="en-US"/>
          </a:p>
        </p:txBody>
      </p:sp>
      <p:sp>
        <p:nvSpPr>
          <p:cNvPr id="8" name="Freeform 7"/>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2856" y="1600200"/>
            <a:ext cx="3931920" cy="566738"/>
          </a:xfrm>
        </p:spPr>
        <p:txBody>
          <a:bodyPr vert="horz" lIns="91440" tIns="45720" rIns="91440" bIns="45720" rtlCol="0" anchor="b" anchorCtr="0">
            <a:normAutofit/>
          </a:bodyPr>
          <a:lstStyle>
            <a:lvl1pPr algn="l" defTabSz="914400" rtl="0" eaLnBrk="1" latinLnBrk="0" hangingPunct="1">
              <a:spcBef>
                <a:spcPct val="0"/>
              </a:spcBef>
              <a:buNone/>
              <a:defRPr sz="2400" b="0" kern="1200">
                <a:solidFill>
                  <a:schemeClr val="tx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21792" y="457200"/>
            <a:ext cx="3474720" cy="510235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62856" y="2240280"/>
            <a:ext cx="3931920" cy="2103120"/>
          </a:xfrm>
        </p:spPr>
        <p:txBody>
          <a:bodyPr vert="horz" lIns="91440" tIns="45720" rIns="91440" bIns="45720" rtlCol="0">
            <a:normAutofit/>
          </a:bodyPr>
          <a:lstStyle>
            <a:lvl1pPr marL="0" indent="0">
              <a:buNone/>
              <a:defRPr sz="1400" b="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B94F1A54-137D-6044-BBDA-4D849465CEC3}"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C0770B-D630-7649-96E6-73C1ED6C6AB4}" type="slidenum">
              <a:rPr lang="en-US" smtClean="0"/>
              <a:pPr/>
              <a:t>‹#›</a:t>
            </a:fld>
            <a:endParaRPr lang="en-US"/>
          </a:p>
        </p:txBody>
      </p:sp>
      <p:sp>
        <p:nvSpPr>
          <p:cNvPr id="8" name="Freeform 7"/>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82575" y="458788"/>
            <a:ext cx="8577263"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282575" y="4920520"/>
            <a:ext cx="3931920" cy="1353312"/>
          </a:xfrm>
        </p:spPr>
        <p:txBody>
          <a:bodyPr anchor="t" anchorCtr="0">
            <a:normAutofit/>
          </a:bodyPr>
          <a:lstStyle>
            <a:lvl1pPr algn="l">
              <a:defRPr sz="2400" b="0"/>
            </a:lvl1pPr>
          </a:lstStyle>
          <a:p>
            <a:r>
              <a:rPr lang="en-US" smtClean="0"/>
              <a:t>Click to edit Master title style</a:t>
            </a:r>
            <a:endParaRPr/>
          </a:p>
        </p:txBody>
      </p:sp>
      <p:sp>
        <p:nvSpPr>
          <p:cNvPr id="5" name="Date Placeholder 4"/>
          <p:cNvSpPr>
            <a:spLocks noGrp="1"/>
          </p:cNvSpPr>
          <p:nvPr>
            <p:ph type="dt" sz="half" idx="10"/>
          </p:nvPr>
        </p:nvSpPr>
        <p:spPr/>
        <p:txBody>
          <a:bodyPr/>
          <a:lstStyle/>
          <a:p>
            <a:fld id="{72C1EC4A-382E-8C44-BDD1-57B5E14C4FF8}"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92582-9FC8-4B1B-8456-B27CC842DEE2}" type="slidenum">
              <a:rPr/>
              <a:pPr/>
              <a:t>‹#›</a:t>
            </a:fld>
            <a:endParaRPr/>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2 Pictures with Caption">
    <p:spTree>
      <p:nvGrpSpPr>
        <p:cNvPr id="1" name=""/>
        <p:cNvGrpSpPr/>
        <p:nvPr/>
      </p:nvGrpSpPr>
      <p:grpSpPr>
        <a:xfrm>
          <a:off x="0" y="0"/>
          <a:ext cx="0" cy="0"/>
          <a:chOff x="0" y="0"/>
          <a:chExt cx="0" cy="0"/>
        </a:xfrm>
      </p:grpSpPr>
      <p:sp>
        <p:nvSpPr>
          <p:cNvPr id="11" name="Picture Placeholder 2"/>
          <p:cNvSpPr>
            <a:spLocks noGrp="1"/>
          </p:cNvSpPr>
          <p:nvPr>
            <p:ph type="pic" idx="14"/>
          </p:nvPr>
        </p:nvSpPr>
        <p:spPr>
          <a:xfrm>
            <a:off x="4745038" y="458788"/>
            <a:ext cx="4114800"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a:off x="282575" y="458788"/>
            <a:ext cx="4114800"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282575" y="4920520"/>
            <a:ext cx="3931920" cy="1353312"/>
          </a:xfrm>
        </p:spPr>
        <p:txBody>
          <a:bodyPr anchor="t" anchorCtr="0">
            <a:normAutofit/>
          </a:bodyPr>
          <a:lstStyle>
            <a:lvl1pPr algn="l">
              <a:defRPr sz="2400" b="0"/>
            </a:lvl1pPr>
          </a:lstStyle>
          <a:p>
            <a:r>
              <a:rPr lang="en-US" smtClean="0"/>
              <a:t>Click to edit Master title style</a:t>
            </a:r>
            <a:endParaRPr/>
          </a:p>
        </p:txBody>
      </p:sp>
      <p:sp>
        <p:nvSpPr>
          <p:cNvPr id="5" name="Date Placeholder 4"/>
          <p:cNvSpPr>
            <a:spLocks noGrp="1"/>
          </p:cNvSpPr>
          <p:nvPr>
            <p:ph type="dt" sz="half" idx="10"/>
          </p:nvPr>
        </p:nvSpPr>
        <p:spPr/>
        <p:txBody>
          <a:bodyPr/>
          <a:lstStyle/>
          <a:p>
            <a:fld id="{C9E3BC2F-C004-FA45-959C-3FD860A0E4D2}"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C0770B-D630-7649-96E6-73C1ED6C6AB4}" type="slidenum">
              <a:rPr lang="en-US" smtClean="0"/>
              <a:pPr/>
              <a:t>‹#›</a:t>
            </a:fld>
            <a:endParaRPr lang="en-US"/>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ideo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2575" y="4920520"/>
            <a:ext cx="3931920" cy="566738"/>
          </a:xfrm>
        </p:spPr>
        <p:txBody>
          <a:bodyPr anchor="b">
            <a:norm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82575" y="5563458"/>
            <a:ext cx="3931920" cy="652462"/>
          </a:xfrm>
        </p:spPr>
        <p:txBody>
          <a:bodyPr/>
          <a:lstStyle>
            <a:lvl1pPr marL="0" indent="0" algn="l">
              <a:spcBef>
                <a:spcPts val="300"/>
              </a:spcBef>
              <a:buNone/>
              <a:defRPr sz="14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A5D96B-3560-2241-BE57-706887E00311}"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C0770B-D630-7649-96E6-73C1ED6C6AB4}" type="slidenum">
              <a:rPr lang="en-US" smtClean="0"/>
              <a:pPr/>
              <a:t>‹#›</a:t>
            </a:fld>
            <a:endParaRPr lang="en-US"/>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Media Placeholder 11"/>
          <p:cNvSpPr>
            <a:spLocks noGrp="1"/>
          </p:cNvSpPr>
          <p:nvPr>
            <p:ph type="media" sz="quarter" idx="14"/>
          </p:nvPr>
        </p:nvSpPr>
        <p:spPr>
          <a:xfrm>
            <a:off x="282575" y="458788"/>
            <a:ext cx="8577263" cy="3849624"/>
          </a:xfrm>
          <a:noFill/>
          <a:ln w="44450">
            <a:solidFill>
              <a:schemeClr val="bg1"/>
            </a:solidFill>
            <a:miter lim="800000"/>
          </a:ln>
          <a:effectLst/>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stStyle>
          <a:p>
            <a:r>
              <a:rPr lang="en-US" smtClean="0"/>
              <a:t>Click icon to add media</a:t>
            </a:r>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E052BDB-7B91-5042-BCC7-F5F9DBC19A4C}"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0770B-D630-7649-96E6-73C1ED6C6AB4}" type="slidenum">
              <a:rPr lang="en-US" smtClean="0"/>
              <a:pPr/>
              <a:t>‹#›</a:t>
            </a:fld>
            <a:endParaRPr lang="en-US"/>
          </a:p>
        </p:txBody>
      </p:sp>
      <p:sp>
        <p:nvSpPr>
          <p:cNvPr id="7" name="Freeform 6"/>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458788"/>
            <a:ext cx="1447800" cy="579278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41350" y="458788"/>
            <a:ext cx="6521450" cy="5792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8B6CF8B-A30A-D943-9461-A4A92A484F35}"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0770B-D630-7649-96E6-73C1ED6C6AB4}" type="slidenum">
              <a:rPr lang="en-US" smtClean="0"/>
              <a:pPr/>
              <a:t>‹#›</a:t>
            </a:fld>
            <a:endParaRPr lang="en-US"/>
          </a:p>
        </p:txBody>
      </p:sp>
      <p:sp>
        <p:nvSpPr>
          <p:cNvPr id="7" name="Freeform 6"/>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E0E498-419F-6941-9946-B586D0A96961}"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0EA016-1BEF-994F-97E1-9939E1387613}" type="slidenum">
              <a:rPr lang="en-US" smtClean="0"/>
              <a:pPr/>
              <a:t>‹#›</a:t>
            </a:fld>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BB2A1E-BFB4-CE49-A610-00A9F32816E4}"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0EA016-1BEF-994F-97E1-9939E138761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3840480" cy="1161288"/>
          </a:xfrm>
        </p:spPr>
        <p:txBody>
          <a:bodyPr vert="horz" lIns="91440" tIns="45720" rIns="91440" bIns="45720" rtlCol="0" anchor="b">
            <a:normAutofit/>
          </a:bodyPr>
          <a:lstStyle>
            <a:lvl1pPr algn="ctr" defTabSz="914400" rtl="0" eaLnBrk="1" latinLnBrk="0" hangingPunct="1">
              <a:spcBef>
                <a:spcPct val="0"/>
              </a:spcBef>
              <a:buNone/>
              <a:defRPr sz="3000" b="1" kern="1200">
                <a:solidFill>
                  <a:schemeClr val="tx1"/>
                </a:solidFill>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46320" y="274320"/>
            <a:ext cx="3840480" cy="5376672"/>
          </a:xfrm>
          <a:effectLst>
            <a:outerShdw blurRad="114300" sx="103000" sy="103000" algn="ctr" rotWithShape="0">
              <a:schemeClr val="bg1">
                <a:lumMod val="75000"/>
                <a:lumOff val="25000"/>
                <a:alpha val="50000"/>
              </a:schemeClr>
            </a:outerShdw>
          </a:effectLst>
          <a:scene3d>
            <a:camera prst="orthographicFront"/>
            <a:lightRig rig="threePt" dir="t"/>
          </a:scene3d>
          <a:sp3d>
            <a:bevelT w="12700" h="12700"/>
          </a:sp3d>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7200" y="1600200"/>
            <a:ext cx="3840480" cy="3730752"/>
          </a:xfrm>
        </p:spPr>
        <p:txBody>
          <a:bodyPr vert="horz" lIns="91440" tIns="45720" rIns="91440" bIns="45720" rtlCol="0">
            <a:normAutofit/>
          </a:bodyPr>
          <a:lstStyle>
            <a:lvl1pPr marL="0" indent="0" algn="ctr">
              <a:lnSpc>
                <a:spcPct val="110000"/>
              </a:lnSpc>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B10F3105-2C58-A14A-8F0C-A3048999CC6D}"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586438-877A-3148-9680-4C53593D40E4}" type="slidenum">
              <a:rPr lang="en-US" smtClean="0"/>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6DF9EB-EDBD-B346-9D0D-90ECDD14A27A}"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0EA016-1BEF-994F-97E1-9939E1387613}" type="slidenum">
              <a:rPr lang="en-US" smtClean="0"/>
              <a:pPr/>
              <a:t>‹#›</a:t>
            </a:fld>
            <a:endParaRPr 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B14CA5B-4915-6048-92F2-A77F02CA4505}"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0EA016-1BEF-994F-97E1-9939E1387613}" type="slidenum">
              <a:rPr lang="en-US" smtClean="0"/>
              <a:pPr/>
              <a:t>‹#›</a:t>
            </a:fld>
            <a:endParaRPr 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E41C429-FA15-5441-8FB3-941C5A046CF8}" type="datetime1">
              <a:rPr lang="en-US" smtClean="0"/>
              <a:pPr/>
              <a:t>3/23/10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0EA016-1BEF-994F-97E1-9939E1387613}" type="slidenum">
              <a:rPr lang="en-US" smtClean="0"/>
              <a:pPr/>
              <a:t>‹#›</a:t>
            </a:fld>
            <a:endParaRPr 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7967E5-B735-4C4A-817B-D41920C99B0A}" type="datetime1">
              <a:rPr lang="en-US" smtClean="0"/>
              <a:pPr/>
              <a:t>3/23/10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0EA016-1BEF-994F-97E1-9939E1387613}" type="slidenum">
              <a:rPr lang="en-US" smtClean="0"/>
              <a:pPr/>
              <a:t>‹#›</a:t>
            </a:fld>
            <a:endParaRPr 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47304C-8288-DF48-8136-DAC829140D9B}" type="datetime1">
              <a:rPr lang="en-US" smtClean="0"/>
              <a:pPr/>
              <a:t>3/23/10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0EA016-1BEF-994F-97E1-9939E1387613}" type="slidenum">
              <a:rPr lang="en-US" smtClean="0"/>
              <a:pPr/>
              <a:t>‹#›</a:t>
            </a:fld>
            <a:endParaRPr 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5B3E78-91E8-8C44-98A5-4BF6AA87B180}"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0EA016-1BEF-994F-97E1-9939E1387613}" type="slidenum">
              <a:rPr lang="en-US" smtClean="0"/>
              <a:pPr/>
              <a:t>‹#›</a:t>
            </a:fld>
            <a:endParaRPr lang="en-US"/>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2263B7-4DAF-FA41-9B06-1F8FB2DFFACF}" type="datetime1">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0EA016-1BEF-994F-97E1-9939E1387613}" type="slidenum">
              <a:rPr lang="en-US" smtClean="0"/>
              <a:pPr/>
              <a:t>‹#›</a:t>
            </a:fld>
            <a:endParaRPr lang="en-U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0CF9F0-0EF8-D643-82F7-5F465E4AECD4}"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0EA016-1BEF-994F-97E1-9939E1387613}" type="slidenum">
              <a:rPr lang="en-US" smtClean="0"/>
              <a:pPr/>
              <a:t>‹#›</a:t>
            </a:fld>
            <a:endParaRPr lang="en-US"/>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8D0E10-644A-7F4E-B01E-5FFECE398CE0}" type="datetime1">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0EA016-1BEF-994F-97E1-9939E1387613}" type="slidenum">
              <a:rPr lang="en-US" smtClean="0"/>
              <a:pPr/>
              <a:t>‹#›</a:t>
            </a:fld>
            <a:endParaRPr 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BCE9947D-05B5-4B48-A77F-80189EF673F8}" type="datetime1">
              <a:rPr lang="en-US" smtClean="0"/>
              <a:pPr/>
              <a:t>3/23/10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9DD42A91-D84B-7748-9E2E-2FDAC5DA415E}"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image" Target="../media/image2.png"/><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_rels/slideMaster10.xml.rels><?xml version="1.0" encoding="UTF-8" standalone="yes"?>
<Relationships xmlns="http://schemas.openxmlformats.org/package/2006/relationships"><Relationship Id="rId14" Type="http://schemas.openxmlformats.org/officeDocument/2006/relationships/slideLayout" Target="../slideLayouts/slideLayout123.xml"/><Relationship Id="rId4" Type="http://schemas.openxmlformats.org/officeDocument/2006/relationships/slideLayout" Target="../slideLayouts/slideLayout113.xml"/><Relationship Id="rId7" Type="http://schemas.openxmlformats.org/officeDocument/2006/relationships/slideLayout" Target="../slideLayouts/slideLayout116.xml"/><Relationship Id="rId11" Type="http://schemas.openxmlformats.org/officeDocument/2006/relationships/slideLayout" Target="../slideLayouts/slideLayout120.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8" Type="http://schemas.openxmlformats.org/officeDocument/2006/relationships/slideLayout" Target="../slideLayouts/slideLayout117.xml"/><Relationship Id="rId13" Type="http://schemas.openxmlformats.org/officeDocument/2006/relationships/slideLayout" Target="../slideLayouts/slideLayout122.xml"/><Relationship Id="rId10" Type="http://schemas.openxmlformats.org/officeDocument/2006/relationships/slideLayout" Target="../slideLayouts/slideLayout119.xml"/><Relationship Id="rId5" Type="http://schemas.openxmlformats.org/officeDocument/2006/relationships/slideLayout" Target="../slideLayouts/slideLayout114.xml"/><Relationship Id="rId15" Type="http://schemas.openxmlformats.org/officeDocument/2006/relationships/theme" Target="../theme/theme10.xml"/><Relationship Id="rId12" Type="http://schemas.openxmlformats.org/officeDocument/2006/relationships/slideLayout" Target="../slideLayouts/slideLayout121.xml"/><Relationship Id="rId2" Type="http://schemas.openxmlformats.org/officeDocument/2006/relationships/slideLayout" Target="../slideLayouts/slideLayout111.xml"/><Relationship Id="rId9" Type="http://schemas.openxmlformats.org/officeDocument/2006/relationships/slideLayout" Target="../slideLayouts/slideLayout118.xml"/><Relationship Id="rId3" Type="http://schemas.openxmlformats.org/officeDocument/2006/relationships/slideLayout" Target="../slideLayouts/slideLayout112.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1.xml"/><Relationship Id="rId4" Type="http://schemas.openxmlformats.org/officeDocument/2006/relationships/slideLayout" Target="../slideLayouts/slideLayout127.xml"/><Relationship Id="rId10" Type="http://schemas.openxmlformats.org/officeDocument/2006/relationships/slideLayout" Target="../slideLayouts/slideLayout133.xml"/><Relationship Id="rId5" Type="http://schemas.openxmlformats.org/officeDocument/2006/relationships/slideLayout" Target="../slideLayouts/slideLayout128.xml"/><Relationship Id="rId7" Type="http://schemas.openxmlformats.org/officeDocument/2006/relationships/slideLayout" Target="../slideLayouts/slideLayout130.xml"/><Relationship Id="rId11" Type="http://schemas.openxmlformats.org/officeDocument/2006/relationships/slideLayout" Target="../slideLayouts/slideLayout134.xml"/><Relationship Id="rId12" Type="http://schemas.openxmlformats.org/officeDocument/2006/relationships/theme" Target="../theme/theme11.xml"/><Relationship Id="rId1" Type="http://schemas.openxmlformats.org/officeDocument/2006/relationships/slideLayout" Target="../slideLayouts/slideLayout124.xml"/><Relationship Id="rId2" Type="http://schemas.openxmlformats.org/officeDocument/2006/relationships/slideLayout" Target="../slideLayouts/slideLayout125.xml"/><Relationship Id="rId9" Type="http://schemas.openxmlformats.org/officeDocument/2006/relationships/slideLayout" Target="../slideLayouts/slideLayout132.xml"/><Relationship Id="rId3" Type="http://schemas.openxmlformats.org/officeDocument/2006/relationships/slideLayout" Target="../slideLayouts/slideLayout126.xml"/><Relationship Id="rId6" Type="http://schemas.openxmlformats.org/officeDocument/2006/relationships/slideLayout" Target="../slideLayouts/slideLayout12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2.xml"/><Relationship Id="rId4" Type="http://schemas.openxmlformats.org/officeDocument/2006/relationships/slideLayout" Target="../slideLayouts/slideLayout138.xml"/><Relationship Id="rId10" Type="http://schemas.openxmlformats.org/officeDocument/2006/relationships/slideLayout" Target="../slideLayouts/slideLayout144.xml"/><Relationship Id="rId5" Type="http://schemas.openxmlformats.org/officeDocument/2006/relationships/slideLayout" Target="../slideLayouts/slideLayout139.xml"/><Relationship Id="rId7" Type="http://schemas.openxmlformats.org/officeDocument/2006/relationships/slideLayout" Target="../slideLayouts/slideLayout141.xml"/><Relationship Id="rId11" Type="http://schemas.openxmlformats.org/officeDocument/2006/relationships/slideLayout" Target="../slideLayouts/slideLayout145.xml"/><Relationship Id="rId12" Type="http://schemas.openxmlformats.org/officeDocument/2006/relationships/theme" Target="../theme/theme12.xml"/><Relationship Id="rId1" Type="http://schemas.openxmlformats.org/officeDocument/2006/relationships/slideLayout" Target="../slideLayouts/slideLayout135.xml"/><Relationship Id="rId2" Type="http://schemas.openxmlformats.org/officeDocument/2006/relationships/slideLayout" Target="../slideLayouts/slideLayout136.xml"/><Relationship Id="rId9" Type="http://schemas.openxmlformats.org/officeDocument/2006/relationships/slideLayout" Target="../slideLayouts/slideLayout143.xml"/><Relationship Id="rId3" Type="http://schemas.openxmlformats.org/officeDocument/2006/relationships/slideLayout" Target="../slideLayouts/slideLayout137.xml"/><Relationship Id="rId6" Type="http://schemas.openxmlformats.org/officeDocument/2006/relationships/slideLayout" Target="../slideLayouts/slideLayout14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3.xml"/><Relationship Id="rId4" Type="http://schemas.openxmlformats.org/officeDocument/2006/relationships/slideLayout" Target="../slideLayouts/slideLayout149.xml"/><Relationship Id="rId10" Type="http://schemas.openxmlformats.org/officeDocument/2006/relationships/slideLayout" Target="../slideLayouts/slideLayout155.xml"/><Relationship Id="rId5" Type="http://schemas.openxmlformats.org/officeDocument/2006/relationships/slideLayout" Target="../slideLayouts/slideLayout150.xml"/><Relationship Id="rId7" Type="http://schemas.openxmlformats.org/officeDocument/2006/relationships/slideLayout" Target="../slideLayouts/slideLayout152.xml"/><Relationship Id="rId11" Type="http://schemas.openxmlformats.org/officeDocument/2006/relationships/slideLayout" Target="../slideLayouts/slideLayout156.xml"/><Relationship Id="rId12" Type="http://schemas.openxmlformats.org/officeDocument/2006/relationships/theme" Target="../theme/theme13.xml"/><Relationship Id="rId1" Type="http://schemas.openxmlformats.org/officeDocument/2006/relationships/slideLayout" Target="../slideLayouts/slideLayout146.xml"/><Relationship Id="rId2" Type="http://schemas.openxmlformats.org/officeDocument/2006/relationships/slideLayout" Target="../slideLayouts/slideLayout147.xml"/><Relationship Id="rId9" Type="http://schemas.openxmlformats.org/officeDocument/2006/relationships/slideLayout" Target="../slideLayouts/slideLayout154.xml"/><Relationship Id="rId3" Type="http://schemas.openxmlformats.org/officeDocument/2006/relationships/slideLayout" Target="../slideLayouts/slideLayout148.xml"/><Relationship Id="rId6" Type="http://schemas.openxmlformats.org/officeDocument/2006/relationships/slideLayout" Target="../slideLayouts/slideLayout15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64.xml"/><Relationship Id="rId4" Type="http://schemas.openxmlformats.org/officeDocument/2006/relationships/slideLayout" Target="../slideLayouts/slideLayout160.xml"/><Relationship Id="rId10" Type="http://schemas.openxmlformats.org/officeDocument/2006/relationships/slideLayout" Target="../slideLayouts/slideLayout166.xml"/><Relationship Id="rId5" Type="http://schemas.openxmlformats.org/officeDocument/2006/relationships/slideLayout" Target="../slideLayouts/slideLayout161.xml"/><Relationship Id="rId7" Type="http://schemas.openxmlformats.org/officeDocument/2006/relationships/slideLayout" Target="../slideLayouts/slideLayout163.xml"/><Relationship Id="rId11" Type="http://schemas.openxmlformats.org/officeDocument/2006/relationships/slideLayout" Target="../slideLayouts/slideLayout167.xml"/><Relationship Id="rId12" Type="http://schemas.openxmlformats.org/officeDocument/2006/relationships/theme" Target="../theme/theme14.xml"/><Relationship Id="rId1" Type="http://schemas.openxmlformats.org/officeDocument/2006/relationships/slideLayout" Target="../slideLayouts/slideLayout157.xml"/><Relationship Id="rId2" Type="http://schemas.openxmlformats.org/officeDocument/2006/relationships/slideLayout" Target="../slideLayouts/slideLayout158.xml"/><Relationship Id="rId9" Type="http://schemas.openxmlformats.org/officeDocument/2006/relationships/slideLayout" Target="../slideLayouts/slideLayout165.xml"/><Relationship Id="rId3" Type="http://schemas.openxmlformats.org/officeDocument/2006/relationships/slideLayout" Target="../slideLayouts/slideLayout159.xml"/><Relationship Id="rId6" Type="http://schemas.openxmlformats.org/officeDocument/2006/relationships/slideLayout" Target="../slideLayouts/slideLayout16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4" Type="http://schemas.openxmlformats.org/officeDocument/2006/relationships/slideLayout" Target="../slideLayouts/slideLayout16.xml"/><Relationship Id="rId10" Type="http://schemas.openxmlformats.org/officeDocument/2006/relationships/slideLayout" Target="../slideLayouts/slideLayout22.xml"/><Relationship Id="rId5" Type="http://schemas.openxmlformats.org/officeDocument/2006/relationships/slideLayout" Target="../slideLayouts/slideLayout17.xml"/><Relationship Id="rId7" Type="http://schemas.openxmlformats.org/officeDocument/2006/relationships/slideLayout" Target="../slideLayouts/slideLayout19.xml"/><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9" Type="http://schemas.openxmlformats.org/officeDocument/2006/relationships/slideLayout" Target="../slideLayouts/slideLayout21.xml"/><Relationship Id="rId3" Type="http://schemas.openxmlformats.org/officeDocument/2006/relationships/slideLayout" Target="../slideLayouts/slideLayout15.xml"/><Relationship Id="rId6"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4" Type="http://schemas.openxmlformats.org/officeDocument/2006/relationships/slideLayout" Target="../slideLayouts/slideLayout27.xml"/><Relationship Id="rId10" Type="http://schemas.openxmlformats.org/officeDocument/2006/relationships/slideLayout" Target="../slideLayouts/slideLayout33.xml"/><Relationship Id="rId5" Type="http://schemas.openxmlformats.org/officeDocument/2006/relationships/slideLayout" Target="../slideLayouts/slideLayout28.xml"/><Relationship Id="rId7" Type="http://schemas.openxmlformats.org/officeDocument/2006/relationships/slideLayout" Target="../slideLayouts/slideLayout30.xml"/><Relationship Id="rId11" Type="http://schemas.openxmlformats.org/officeDocument/2006/relationships/slideLayout" Target="../slideLayouts/slideLayout34.xml"/><Relationship Id="rId12"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9" Type="http://schemas.openxmlformats.org/officeDocument/2006/relationships/slideLayout" Target="../slideLayouts/slideLayout32.xml"/><Relationship Id="rId3" Type="http://schemas.openxmlformats.org/officeDocument/2006/relationships/slideLayout" Target="../slideLayouts/slideLayout26.xml"/><Relationship Id="rId6"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14" Type="http://schemas.openxmlformats.org/officeDocument/2006/relationships/slideLayout" Target="../slideLayouts/slideLayout48.xml"/><Relationship Id="rId4" Type="http://schemas.openxmlformats.org/officeDocument/2006/relationships/slideLayout" Target="../slideLayouts/slideLayout38.xml"/><Relationship Id="rId7" Type="http://schemas.openxmlformats.org/officeDocument/2006/relationships/slideLayout" Target="../slideLayouts/slideLayout41.xml"/><Relationship Id="rId11" Type="http://schemas.openxmlformats.org/officeDocument/2006/relationships/slideLayout" Target="../slideLayouts/slideLayout45.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6" Type="http://schemas.openxmlformats.org/officeDocument/2006/relationships/slideLayout" Target="../slideLayouts/slideLayout50.xml"/><Relationship Id="rId8" Type="http://schemas.openxmlformats.org/officeDocument/2006/relationships/slideLayout" Target="../slideLayouts/slideLayout42.xml"/><Relationship Id="rId13" Type="http://schemas.openxmlformats.org/officeDocument/2006/relationships/slideLayout" Target="../slideLayouts/slideLayout47.xml"/><Relationship Id="rId10" Type="http://schemas.openxmlformats.org/officeDocument/2006/relationships/slideLayout" Target="../slideLayouts/slideLayout44.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2" Type="http://schemas.openxmlformats.org/officeDocument/2006/relationships/slideLayout" Target="../slideLayouts/slideLayout46.xml"/><Relationship Id="rId17" Type="http://schemas.openxmlformats.org/officeDocument/2006/relationships/theme" Target="../theme/theme4.xml"/><Relationship Id="rId2" Type="http://schemas.openxmlformats.org/officeDocument/2006/relationships/slideLayout" Target="../slideLayouts/slideLayout36.xml"/><Relationship Id="rId9" Type="http://schemas.openxmlformats.org/officeDocument/2006/relationships/slideLayout" Target="../slideLayouts/slideLayout43.xml"/><Relationship Id="rId3"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4" Type="http://schemas.openxmlformats.org/officeDocument/2006/relationships/slideLayout" Target="../slideLayouts/slideLayout54.xml"/><Relationship Id="rId10" Type="http://schemas.openxmlformats.org/officeDocument/2006/relationships/slideLayout" Target="../slideLayouts/slideLayout60.xml"/><Relationship Id="rId5" Type="http://schemas.openxmlformats.org/officeDocument/2006/relationships/slideLayout" Target="../slideLayouts/slideLayout55.xml"/><Relationship Id="rId7" Type="http://schemas.openxmlformats.org/officeDocument/2006/relationships/slideLayout" Target="../slideLayouts/slideLayout57.xml"/><Relationship Id="rId11" Type="http://schemas.openxmlformats.org/officeDocument/2006/relationships/slideLayout" Target="../slideLayouts/slideLayout61.xml"/><Relationship Id="rId12" Type="http://schemas.openxmlformats.org/officeDocument/2006/relationships/theme" Target="../theme/theme5.xml"/><Relationship Id="rId1" Type="http://schemas.openxmlformats.org/officeDocument/2006/relationships/slideLayout" Target="../slideLayouts/slideLayout51.xml"/><Relationship Id="rId2" Type="http://schemas.openxmlformats.org/officeDocument/2006/relationships/slideLayout" Target="../slideLayouts/slideLayout52.xml"/><Relationship Id="rId9" Type="http://schemas.openxmlformats.org/officeDocument/2006/relationships/slideLayout" Target="../slideLayouts/slideLayout59.xml"/><Relationship Id="rId3" Type="http://schemas.openxmlformats.org/officeDocument/2006/relationships/slideLayout" Target="../slideLayouts/slideLayout53.xml"/><Relationship Id="rId6"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4" Type="http://schemas.openxmlformats.org/officeDocument/2006/relationships/slideLayout" Target="../slideLayouts/slideLayout65.xml"/><Relationship Id="rId10" Type="http://schemas.openxmlformats.org/officeDocument/2006/relationships/slideLayout" Target="../slideLayouts/slideLayout71.xml"/><Relationship Id="rId5" Type="http://schemas.openxmlformats.org/officeDocument/2006/relationships/slideLayout" Target="../slideLayouts/slideLayout66.xml"/><Relationship Id="rId7" Type="http://schemas.openxmlformats.org/officeDocument/2006/relationships/slideLayout" Target="../slideLayouts/slideLayout68.xml"/><Relationship Id="rId11" Type="http://schemas.openxmlformats.org/officeDocument/2006/relationships/slideLayout" Target="../slideLayouts/slideLayout72.xml"/><Relationship Id="rId12" Type="http://schemas.openxmlformats.org/officeDocument/2006/relationships/theme" Target="../theme/theme6.xml"/><Relationship Id="rId1" Type="http://schemas.openxmlformats.org/officeDocument/2006/relationships/slideLayout" Target="../slideLayouts/slideLayout62.xml"/><Relationship Id="rId2" Type="http://schemas.openxmlformats.org/officeDocument/2006/relationships/slideLayout" Target="../slideLayouts/slideLayout63.xml"/><Relationship Id="rId9" Type="http://schemas.openxmlformats.org/officeDocument/2006/relationships/slideLayout" Target="../slideLayouts/slideLayout70.xml"/><Relationship Id="rId3" Type="http://schemas.openxmlformats.org/officeDocument/2006/relationships/slideLayout" Target="../slideLayouts/slideLayout64.xml"/><Relationship Id="rId6"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14" Type="http://schemas.openxmlformats.org/officeDocument/2006/relationships/slideLayout" Target="../slideLayouts/slideLayout86.xml"/><Relationship Id="rId4" Type="http://schemas.openxmlformats.org/officeDocument/2006/relationships/slideLayout" Target="../slideLayouts/slideLayout76.xml"/><Relationship Id="rId7" Type="http://schemas.openxmlformats.org/officeDocument/2006/relationships/slideLayout" Target="../slideLayouts/slideLayout79.xml"/><Relationship Id="rId11" Type="http://schemas.openxmlformats.org/officeDocument/2006/relationships/slideLayout" Target="../slideLayouts/slideLayout83.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6" Type="http://schemas.openxmlformats.org/officeDocument/2006/relationships/theme" Target="../theme/theme7.xml"/><Relationship Id="rId8" Type="http://schemas.openxmlformats.org/officeDocument/2006/relationships/slideLayout" Target="../slideLayouts/slideLayout80.xml"/><Relationship Id="rId13" Type="http://schemas.openxmlformats.org/officeDocument/2006/relationships/slideLayout" Target="../slideLayouts/slideLayout85.xml"/><Relationship Id="rId10" Type="http://schemas.openxmlformats.org/officeDocument/2006/relationships/slideLayout" Target="../slideLayouts/slideLayout82.xml"/><Relationship Id="rId5" Type="http://schemas.openxmlformats.org/officeDocument/2006/relationships/slideLayout" Target="../slideLayouts/slideLayout77.xml"/><Relationship Id="rId15" Type="http://schemas.openxmlformats.org/officeDocument/2006/relationships/slideLayout" Target="../slideLayouts/slideLayout87.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9" Type="http://schemas.openxmlformats.org/officeDocument/2006/relationships/slideLayout" Target="../slideLayouts/slideLayout81.xml"/><Relationship Id="rId3"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5.xml"/><Relationship Id="rId4" Type="http://schemas.openxmlformats.org/officeDocument/2006/relationships/slideLayout" Target="../slideLayouts/slideLayout91.xml"/><Relationship Id="rId10" Type="http://schemas.openxmlformats.org/officeDocument/2006/relationships/slideLayout" Target="../slideLayouts/slideLayout97.xml"/><Relationship Id="rId5" Type="http://schemas.openxmlformats.org/officeDocument/2006/relationships/slideLayout" Target="../slideLayouts/slideLayout92.xml"/><Relationship Id="rId7" Type="http://schemas.openxmlformats.org/officeDocument/2006/relationships/slideLayout" Target="../slideLayouts/slideLayout94.xml"/><Relationship Id="rId11" Type="http://schemas.openxmlformats.org/officeDocument/2006/relationships/slideLayout" Target="../slideLayouts/slideLayout98.xml"/><Relationship Id="rId12" Type="http://schemas.openxmlformats.org/officeDocument/2006/relationships/theme" Target="../theme/theme8.xml"/><Relationship Id="rId1" Type="http://schemas.openxmlformats.org/officeDocument/2006/relationships/slideLayout" Target="../slideLayouts/slideLayout88.xml"/><Relationship Id="rId2" Type="http://schemas.openxmlformats.org/officeDocument/2006/relationships/slideLayout" Target="../slideLayouts/slideLayout89.xml"/><Relationship Id="rId9" Type="http://schemas.openxmlformats.org/officeDocument/2006/relationships/slideLayout" Target="../slideLayouts/slideLayout96.xml"/><Relationship Id="rId3" Type="http://schemas.openxmlformats.org/officeDocument/2006/relationships/slideLayout" Target="../slideLayouts/slideLayout90.xml"/><Relationship Id="rId6" Type="http://schemas.openxmlformats.org/officeDocument/2006/relationships/slideLayout" Target="../slideLayouts/slideLayout9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6.xml"/><Relationship Id="rId4" Type="http://schemas.openxmlformats.org/officeDocument/2006/relationships/slideLayout" Target="../slideLayouts/slideLayout102.xml"/><Relationship Id="rId10" Type="http://schemas.openxmlformats.org/officeDocument/2006/relationships/slideLayout" Target="../slideLayouts/slideLayout108.xml"/><Relationship Id="rId5" Type="http://schemas.openxmlformats.org/officeDocument/2006/relationships/slideLayout" Target="../slideLayouts/slideLayout103.xml"/><Relationship Id="rId7" Type="http://schemas.openxmlformats.org/officeDocument/2006/relationships/slideLayout" Target="../slideLayouts/slideLayout105.xml"/><Relationship Id="rId11" Type="http://schemas.openxmlformats.org/officeDocument/2006/relationships/slideLayout" Target="../slideLayouts/slideLayout109.xml"/><Relationship Id="rId12" Type="http://schemas.openxmlformats.org/officeDocument/2006/relationships/theme" Target="../theme/theme9.xml"/><Relationship Id="rId1" Type="http://schemas.openxmlformats.org/officeDocument/2006/relationships/slideLayout" Target="../slideLayouts/slideLayout99.xml"/><Relationship Id="rId2" Type="http://schemas.openxmlformats.org/officeDocument/2006/relationships/slideLayout" Target="../slideLayouts/slideLayout100.xml"/><Relationship Id="rId9" Type="http://schemas.openxmlformats.org/officeDocument/2006/relationships/slideLayout" Target="../slideLayouts/slideLayout107.xml"/><Relationship Id="rId3" Type="http://schemas.openxmlformats.org/officeDocument/2006/relationships/slideLayout" Target="../slideLayouts/slideLayout101.xml"/><Relationship Id="rId6" Type="http://schemas.openxmlformats.org/officeDocument/2006/relationships/slideLayout" Target="../slideLayouts/slideLayout10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457200" y="1761565"/>
            <a:ext cx="8229600" cy="38772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32494" y="5883275"/>
            <a:ext cx="2133600" cy="365125"/>
          </a:xfrm>
          <a:prstGeom prst="rect">
            <a:avLst/>
          </a:prstGeom>
        </p:spPr>
        <p:txBody>
          <a:bodyPr vert="horz" lIns="91440" tIns="45720" rIns="91440" bIns="45720" rtlCol="0" anchor="ctr"/>
          <a:lstStyle>
            <a:lvl1pPr algn="r">
              <a:defRPr sz="1200">
                <a:solidFill>
                  <a:schemeClr val="tx1"/>
                </a:solidFill>
              </a:defRPr>
            </a:lvl1pPr>
          </a:lstStyle>
          <a:p>
            <a:fld id="{B47FF354-8FE1-FB47-9477-78D13BF9A09C}" type="datetime1">
              <a:rPr lang="en-US" smtClean="0"/>
              <a:pPr/>
              <a:t>3/23/10</a:t>
            </a:fld>
            <a:endParaRPr lang="en-US"/>
          </a:p>
        </p:txBody>
      </p:sp>
      <p:sp>
        <p:nvSpPr>
          <p:cNvPr id="5" name="Footer Placeholder 4"/>
          <p:cNvSpPr>
            <a:spLocks noGrp="1"/>
          </p:cNvSpPr>
          <p:nvPr>
            <p:ph type="ftr" sz="quarter" idx="3"/>
          </p:nvPr>
        </p:nvSpPr>
        <p:spPr>
          <a:xfrm>
            <a:off x="255494" y="5883275"/>
            <a:ext cx="2895600" cy="365125"/>
          </a:xfrm>
          <a:prstGeom prst="rect">
            <a:avLst/>
          </a:prstGeom>
        </p:spPr>
        <p:txBody>
          <a:bodyPr vert="horz" lIns="91440" tIns="45720" rIns="91440" bIns="45720" rtlCol="0" anchor="ctr"/>
          <a:lstStyle>
            <a:lvl1pPr algn="l">
              <a:defRPr sz="1200">
                <a:solidFill>
                  <a:schemeClr val="tx1"/>
                </a:solidFill>
              </a:defRPr>
            </a:lvl1pPr>
          </a:lstStyle>
          <a:p>
            <a:endParaRPr lang="en-US"/>
          </a:p>
        </p:txBody>
      </p:sp>
      <p:sp>
        <p:nvSpPr>
          <p:cNvPr id="6" name="Slide Number Placeholder 5"/>
          <p:cNvSpPr>
            <a:spLocks noGrp="1"/>
          </p:cNvSpPr>
          <p:nvPr>
            <p:ph type="sldNum" sz="quarter" idx="4"/>
          </p:nvPr>
        </p:nvSpPr>
        <p:spPr>
          <a:xfrm>
            <a:off x="4229100" y="5883275"/>
            <a:ext cx="685800" cy="365125"/>
          </a:xfrm>
          <a:prstGeom prst="rect">
            <a:avLst/>
          </a:prstGeom>
        </p:spPr>
        <p:txBody>
          <a:bodyPr vert="horz" lIns="91440" tIns="45720" rIns="91440" bIns="45720" rtlCol="0" anchor="ctr"/>
          <a:lstStyle>
            <a:lvl1pPr algn="ctr">
              <a:defRPr sz="1200">
                <a:solidFill>
                  <a:schemeClr val="tx1"/>
                </a:solidFill>
              </a:defRPr>
            </a:lvl1pPr>
          </a:lstStyle>
          <a:p>
            <a:fld id="{46586438-877A-3148-9680-4C53593D40E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Lst>
  <p:hf hdr="0" ftr="0" dt="0"/>
  <p:txStyles>
    <p:titleStyle>
      <a:lvl1pPr algn="ctr" defTabSz="914400" rtl="0" eaLnBrk="1" latinLnBrk="0" hangingPunct="1">
        <a:spcBef>
          <a:spcPct val="0"/>
        </a:spcBef>
        <a:buNone/>
        <a:defRPr sz="4400" b="1" kern="1200">
          <a:solidFill>
            <a:schemeClr val="tx1"/>
          </a:solidFill>
          <a:effectLst/>
          <a:latin typeface="+mj-lt"/>
          <a:ea typeface="+mj-ea"/>
          <a:cs typeface="+mj-cs"/>
        </a:defRPr>
      </a:lvl1pPr>
    </p:titleStyle>
    <p:bodyStyle>
      <a:lvl1pPr marL="282575" indent="-282575" algn="l" defTabSz="914400" rtl="0" eaLnBrk="1" latinLnBrk="0" hangingPunct="1">
        <a:spcBef>
          <a:spcPts val="2000"/>
        </a:spcBef>
        <a:buFontTx/>
        <a:buBlip>
          <a:blip r:embed="rId14"/>
        </a:buBlip>
        <a:defRPr sz="2400" kern="1200">
          <a:solidFill>
            <a:schemeClr val="tx1"/>
          </a:solidFill>
          <a:latin typeface="+mn-lt"/>
          <a:ea typeface="+mn-ea"/>
          <a:cs typeface="+mn-cs"/>
        </a:defRPr>
      </a:lvl1pPr>
      <a:lvl2pPr marL="577850" indent="-295275" algn="l" defTabSz="914400" rtl="0" eaLnBrk="1" latinLnBrk="0" hangingPunct="1">
        <a:spcBef>
          <a:spcPts val="600"/>
        </a:spcBef>
        <a:buFontTx/>
        <a:buBlip>
          <a:blip r:embed="rId14"/>
        </a:buBlip>
        <a:defRPr sz="2200" kern="1200">
          <a:solidFill>
            <a:schemeClr val="tx1"/>
          </a:solidFill>
          <a:latin typeface="+mn-lt"/>
          <a:ea typeface="+mn-ea"/>
          <a:cs typeface="+mn-cs"/>
        </a:defRPr>
      </a:lvl2pPr>
      <a:lvl3pPr marL="860425" indent="-282575" algn="l" defTabSz="914400" rtl="0" eaLnBrk="1" latinLnBrk="0" hangingPunct="1">
        <a:spcBef>
          <a:spcPts val="600"/>
        </a:spcBef>
        <a:buFontTx/>
        <a:buBlip>
          <a:blip r:embed="rId14"/>
        </a:buBlip>
        <a:defRPr sz="2000" kern="1200">
          <a:solidFill>
            <a:schemeClr val="tx1"/>
          </a:solidFill>
          <a:latin typeface="+mn-lt"/>
          <a:ea typeface="+mn-ea"/>
          <a:cs typeface="+mn-cs"/>
        </a:defRPr>
      </a:lvl3pPr>
      <a:lvl4pPr marL="1143000" indent="-282575" algn="l" defTabSz="914400" rtl="0" eaLnBrk="1" latinLnBrk="0" hangingPunct="1">
        <a:spcBef>
          <a:spcPts val="600"/>
        </a:spcBef>
        <a:buFontTx/>
        <a:buBlip>
          <a:blip r:embed="rId14"/>
        </a:buBlip>
        <a:defRPr sz="1800" kern="1200">
          <a:solidFill>
            <a:schemeClr val="tx1"/>
          </a:solidFill>
          <a:latin typeface="+mn-lt"/>
          <a:ea typeface="+mn-ea"/>
          <a:cs typeface="+mn-cs"/>
        </a:defRPr>
      </a:lvl4pPr>
      <a:lvl5pPr marL="1425575" indent="-282575" algn="l" defTabSz="914400" rtl="0" eaLnBrk="1" latinLnBrk="0" hangingPunct="1">
        <a:spcBef>
          <a:spcPts val="600"/>
        </a:spcBef>
        <a:buFontTx/>
        <a:buBlip>
          <a:blip r:embed="rId1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2775" y="582706"/>
            <a:ext cx="7918450" cy="788894"/>
          </a:xfrm>
          <a:prstGeom prst="rect">
            <a:avLst/>
          </a:prstGeom>
        </p:spPr>
        <p:txBody>
          <a:bodyPr vert="horz" lIns="91440" tIns="45720" rIns="91440" bIns="45720" rtlCol="0" anchor="t" anchorCtr="0">
            <a:normAutofit/>
          </a:bodyPr>
          <a:lstStyle/>
          <a:p>
            <a:r>
              <a:rPr lang="en-US" smtClean="0"/>
              <a:t>Click to edit Master title style</a:t>
            </a:r>
            <a:endParaRPr/>
          </a:p>
        </p:txBody>
      </p:sp>
      <p:sp>
        <p:nvSpPr>
          <p:cNvPr id="3" name="Text Placeholder 2"/>
          <p:cNvSpPr>
            <a:spLocks noGrp="1"/>
          </p:cNvSpPr>
          <p:nvPr>
            <p:ph type="body" idx="1"/>
          </p:nvPr>
        </p:nvSpPr>
        <p:spPr>
          <a:xfrm>
            <a:off x="988358" y="2044700"/>
            <a:ext cx="7167284" cy="40814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275294"/>
            <a:ext cx="1600200" cy="365125"/>
          </a:xfrm>
          <a:prstGeom prst="rect">
            <a:avLst/>
          </a:prstGeom>
        </p:spPr>
        <p:txBody>
          <a:bodyPr vert="horz" lIns="91440" tIns="45720" rIns="91440" bIns="45720" rtlCol="0" anchor="ctr"/>
          <a:lstStyle>
            <a:lvl1pPr algn="l">
              <a:defRPr sz="1100">
                <a:solidFill>
                  <a:schemeClr val="tx2"/>
                </a:solidFill>
              </a:defRPr>
            </a:lvl1pPr>
          </a:lstStyle>
          <a:p>
            <a:fld id="{B1A7AFD4-9A69-1B41-A8C5-D0CD45568C61}" type="datetimeFigureOut">
              <a:rPr lang="en-US" smtClean="0"/>
              <a:pPr/>
              <a:t>3/23/10</a:t>
            </a:fld>
            <a:endParaRPr lang="en-US"/>
          </a:p>
        </p:txBody>
      </p:sp>
      <p:sp>
        <p:nvSpPr>
          <p:cNvPr id="5" name="Footer Placeholder 4"/>
          <p:cNvSpPr>
            <a:spLocks noGrp="1"/>
          </p:cNvSpPr>
          <p:nvPr>
            <p:ph type="ftr" sz="quarter" idx="3"/>
          </p:nvPr>
        </p:nvSpPr>
        <p:spPr>
          <a:xfrm>
            <a:off x="2205318" y="6275294"/>
            <a:ext cx="5643282"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sp>
        <p:nvSpPr>
          <p:cNvPr id="6" name="Slide Number Placeholder 5"/>
          <p:cNvSpPr>
            <a:spLocks noGrp="1"/>
          </p:cNvSpPr>
          <p:nvPr>
            <p:ph type="sldNum" sz="quarter" idx="4"/>
          </p:nvPr>
        </p:nvSpPr>
        <p:spPr>
          <a:xfrm>
            <a:off x="8077200" y="6275294"/>
            <a:ext cx="609600" cy="365125"/>
          </a:xfrm>
          <a:prstGeom prst="rect">
            <a:avLst/>
          </a:prstGeom>
        </p:spPr>
        <p:txBody>
          <a:bodyPr vert="horz" lIns="91440" tIns="45720" rIns="91440" bIns="45720" rtlCol="0" anchor="ctr"/>
          <a:lstStyle>
            <a:lvl1pPr algn="r">
              <a:defRPr sz="1400">
                <a:solidFill>
                  <a:schemeClr val="tx2"/>
                </a:solidFill>
              </a:defRPr>
            </a:lvl1pPr>
          </a:lstStyle>
          <a:p>
            <a:fld id="{D10BA2A4-EB28-E645-8304-AC5664D2F49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Lst>
  <p:txStyles>
    <p:titleStyle>
      <a:lvl1pPr algn="ctr" defTabSz="914400" rtl="0" eaLnBrk="1" latinLnBrk="0" hangingPunct="1">
        <a:spcBef>
          <a:spcPct val="0"/>
        </a:spcBef>
        <a:buNone/>
        <a:defRPr sz="4200" kern="120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bg2"/>
        </a:buClr>
        <a:buSzPct val="90000"/>
        <a:buFont typeface="Wingdings 2" pitchFamily="18" charset="2"/>
        <a:buChar char="Ü"/>
        <a:defRPr sz="2200" kern="1200">
          <a:solidFill>
            <a:schemeClr val="tx1"/>
          </a:solidFill>
          <a:latin typeface="+mn-lt"/>
          <a:ea typeface="+mn-ea"/>
          <a:cs typeface="+mn-cs"/>
        </a:defRPr>
      </a:lvl1pPr>
      <a:lvl2pPr marL="685800" indent="-336550" algn="l" defTabSz="914400" rtl="0" eaLnBrk="1" latinLnBrk="0" hangingPunct="1">
        <a:spcBef>
          <a:spcPct val="20000"/>
        </a:spcBef>
        <a:buClr>
          <a:schemeClr val="bg2">
            <a:lumMod val="60000"/>
            <a:lumOff val="40000"/>
          </a:schemeClr>
        </a:buClr>
        <a:buSzPct val="90000"/>
        <a:buFont typeface="Wingdings 2" pitchFamily="18" charset="2"/>
        <a:buChar char="Ü"/>
        <a:defRPr sz="2000" kern="1200">
          <a:solidFill>
            <a:schemeClr val="tx1"/>
          </a:solidFill>
          <a:latin typeface="+mn-lt"/>
          <a:ea typeface="+mn-ea"/>
          <a:cs typeface="+mn-cs"/>
        </a:defRPr>
      </a:lvl2pPr>
      <a:lvl3pPr marL="1035050" indent="-349250" algn="l" defTabSz="914400" rtl="0" eaLnBrk="1" latinLnBrk="0" hangingPunct="1">
        <a:spcBef>
          <a:spcPct val="20000"/>
        </a:spcBef>
        <a:buClr>
          <a:schemeClr val="bg2"/>
        </a:buClr>
        <a:buSzPct val="90000"/>
        <a:buFont typeface="Wingdings 2" pitchFamily="18" charset="2"/>
        <a:buChar char="Ü"/>
        <a:defRPr sz="1800" kern="1200">
          <a:solidFill>
            <a:schemeClr val="tx1"/>
          </a:solidFill>
          <a:latin typeface="+mn-lt"/>
          <a:ea typeface="+mn-ea"/>
          <a:cs typeface="+mn-cs"/>
        </a:defRPr>
      </a:lvl3pPr>
      <a:lvl4pPr marL="1371600" indent="-336550" algn="l" defTabSz="914400" rtl="0" eaLnBrk="1" latinLnBrk="0" hangingPunct="1">
        <a:spcBef>
          <a:spcPct val="20000"/>
        </a:spcBef>
        <a:buClr>
          <a:schemeClr val="bg2">
            <a:lumMod val="60000"/>
            <a:lumOff val="40000"/>
          </a:schemeClr>
        </a:buClr>
        <a:buSzPct val="90000"/>
        <a:buFont typeface="Wingdings 2" pitchFamily="18" charset="2"/>
        <a:buChar char="Ü"/>
        <a:defRPr sz="1800" kern="1200">
          <a:solidFill>
            <a:schemeClr val="tx1"/>
          </a:solidFill>
          <a:latin typeface="+mn-lt"/>
          <a:ea typeface="+mn-ea"/>
          <a:cs typeface="+mn-cs"/>
        </a:defRPr>
      </a:lvl4pPr>
      <a:lvl5pPr marL="1720850" indent="-349250" algn="l" defTabSz="914400" rtl="0" eaLnBrk="1" latinLnBrk="0" hangingPunct="1">
        <a:spcBef>
          <a:spcPct val="20000"/>
        </a:spcBef>
        <a:buClr>
          <a:schemeClr val="bg2"/>
        </a:buClr>
        <a:buSzPct val="90000"/>
        <a:buFont typeface="Wingdings 2" pitchFamily="18" charset="2"/>
        <a:buChar char="Ü"/>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prstTxWarp prst="textNoShape">
              <a:avLst/>
            </a:prstTxWarp>
          </a:bodyPr>
          <a:lstStyle/>
          <a:p>
            <a:pPr>
              <a:defRPr/>
            </a:pPr>
            <a:endParaRPr lang="en-US">
              <a:latin typeface="Constantia" pitchFamily="-112"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prstTxWarp prst="textNoShape">
              <a:avLst/>
            </a:prstTxWarp>
          </a:bodyPr>
          <a:lstStyle/>
          <a:p>
            <a:pPr>
              <a:defRPr/>
            </a:pPr>
            <a:endParaRPr lang="en-US">
              <a:latin typeface="Constantia" pitchFamily="-112" charset="0"/>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wrap="square" lIns="0" tIns="0" rIns="0" bIns="0" numCol="1" anchor="b" anchorCtr="0" compatLnSpc="1">
            <a:prstTxWarp prst="textNoShape">
              <a:avLst/>
            </a:prstTxWarp>
          </a:bodyPr>
          <a:lstStyle>
            <a:lvl1pPr>
              <a:defRPr sz="1200">
                <a:solidFill>
                  <a:srgbClr val="565E72"/>
                </a:solidFill>
                <a:latin typeface="Constantia" pitchFamily="-112" charset="0"/>
              </a:defRPr>
            </a:lvl1pPr>
          </a:lstStyle>
          <a:p>
            <a:pPr>
              <a:defRPr/>
            </a:pPr>
            <a:fld id="{717CFD39-4A73-C046-AA7B-D8B4C93B08E7}" type="datetime1">
              <a:rPr lang="en-US"/>
              <a:pPr>
                <a:defRPr/>
              </a:pPr>
              <a:t>3/23/10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wrap="square" lIns="0" tIns="0" rIns="0" bIns="0" numCol="1" anchor="b" anchorCtr="0" compatLnSpc="1">
            <a:prstTxWarp prst="textNoShape">
              <a:avLst/>
            </a:prstTxWarp>
          </a:bodyPr>
          <a:lstStyle>
            <a:lvl1pPr>
              <a:defRPr sz="1200">
                <a:solidFill>
                  <a:srgbClr val="CACACC"/>
                </a:solidFill>
                <a:latin typeface="Constantia" pitchFamily="-112" charset="0"/>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a:defRPr sz="1200">
                <a:solidFill>
                  <a:srgbClr val="565E72"/>
                </a:solidFill>
                <a:latin typeface="Constantia" pitchFamily="-112" charset="0"/>
              </a:defRPr>
            </a:lvl1pPr>
          </a:lstStyle>
          <a:p>
            <a:pPr>
              <a:defRPr/>
            </a:pPr>
            <a:fld id="{36118AEA-C0D4-F749-BED5-275666AE03ED}" type="slidenum">
              <a:rPr lang="en-US"/>
              <a:pPr>
                <a:defRPr/>
              </a:pPr>
              <a:t>‹#›</a:t>
            </a:fld>
            <a:endParaRPr lang="en-US"/>
          </a:p>
        </p:txBody>
      </p:sp>
      <p:grpSp>
        <p:nvGrpSpPr>
          <p:cNvPr id="2"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prstTxWarp prst="textNoShape">
                <a:avLst/>
              </a:prstTxWarp>
            </a:bodyPr>
            <a:lstStyle/>
            <a:p>
              <a:pPr>
                <a:defRPr/>
              </a:pPr>
              <a:endParaRPr lang="en-US">
                <a:latin typeface="Constantia" pitchFamily="-112"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prstTxWarp prst="textNoShape">
                <a:avLst/>
              </a:prstTxWarp>
            </a:bodyPr>
            <a:lstStyle/>
            <a:p>
              <a:pPr>
                <a:defRPr/>
              </a:pPr>
              <a:endParaRPr lang="en-US">
                <a:latin typeface="Constantia" pitchFamily="-112" charset="0"/>
              </a:endParaRPr>
            </a:p>
          </p:txBody>
        </p:sp>
      </p:gr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l" rtl="0" eaLnBrk="0" fontAlgn="base" hangingPunct="0">
        <a:spcBef>
          <a:spcPct val="0"/>
        </a:spcBef>
        <a:spcAft>
          <a:spcPct val="0"/>
        </a:spcAft>
        <a:defRPr sz="5000" kern="12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5000">
          <a:solidFill>
            <a:schemeClr val="tx2"/>
          </a:solidFill>
          <a:latin typeface="Calibri" charset="0"/>
          <a:ea typeface="ＭＳ Ｐゴシック" charset="-128"/>
          <a:cs typeface="ＭＳ Ｐゴシック" charset="-128"/>
        </a:defRPr>
      </a:lvl2pPr>
      <a:lvl3pPr algn="l" rtl="0" eaLnBrk="0" fontAlgn="base" hangingPunct="0">
        <a:spcBef>
          <a:spcPct val="0"/>
        </a:spcBef>
        <a:spcAft>
          <a:spcPct val="0"/>
        </a:spcAft>
        <a:defRPr sz="5000">
          <a:solidFill>
            <a:schemeClr val="tx2"/>
          </a:solidFill>
          <a:latin typeface="Calibri" charset="0"/>
          <a:ea typeface="ＭＳ Ｐゴシック" charset="-128"/>
          <a:cs typeface="ＭＳ Ｐゴシック" charset="-128"/>
        </a:defRPr>
      </a:lvl3pPr>
      <a:lvl4pPr algn="l" rtl="0" eaLnBrk="0" fontAlgn="base" hangingPunct="0">
        <a:spcBef>
          <a:spcPct val="0"/>
        </a:spcBef>
        <a:spcAft>
          <a:spcPct val="0"/>
        </a:spcAft>
        <a:defRPr sz="5000">
          <a:solidFill>
            <a:schemeClr val="tx2"/>
          </a:solidFill>
          <a:latin typeface="Calibri" charset="0"/>
          <a:ea typeface="ＭＳ Ｐゴシック" charset="-128"/>
          <a:cs typeface="ＭＳ Ｐゴシック" charset="-128"/>
        </a:defRPr>
      </a:lvl4pPr>
      <a:lvl5pPr algn="l" rtl="0" eaLnBrk="0" fontAlgn="base" hangingPunct="0">
        <a:spcBef>
          <a:spcPct val="0"/>
        </a:spcBef>
        <a:spcAft>
          <a:spcPct val="0"/>
        </a:spcAft>
        <a:defRPr sz="5000">
          <a:solidFill>
            <a:schemeClr val="tx2"/>
          </a:solidFill>
          <a:latin typeface="Calibri" charset="0"/>
          <a:ea typeface="ＭＳ Ｐゴシック" charset="-128"/>
          <a:cs typeface="ＭＳ Ｐゴシック" charset="-128"/>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p:titleStyle>
    <p:bodyStyle>
      <a:lvl1pPr marL="273050" indent="-273050" algn="l" rtl="0" eaLnBrk="0" fontAlgn="base" hangingPunct="0">
        <a:spcBef>
          <a:spcPct val="20000"/>
        </a:spcBef>
        <a:spcAft>
          <a:spcPct val="0"/>
        </a:spcAft>
        <a:buClr>
          <a:srgbClr val="E66C7D"/>
        </a:buClr>
        <a:buSzPct val="95000"/>
        <a:buFont typeface="Wingdings 2" pitchFamily="-112" charset="2"/>
        <a:buChar char=""/>
        <a:defRPr sz="2600" kern="1200">
          <a:solidFill>
            <a:schemeClr val="tx1"/>
          </a:solidFill>
          <a:latin typeface="+mn-lt"/>
          <a:ea typeface="ＭＳ Ｐゴシック" charset="-128"/>
          <a:cs typeface="ＭＳ Ｐゴシック" charset="-128"/>
        </a:defRPr>
      </a:lvl1pPr>
      <a:lvl2pPr marL="639763" indent="-246063" algn="l" rtl="0" eaLnBrk="0" fontAlgn="base" hangingPunct="0">
        <a:spcBef>
          <a:spcPct val="20000"/>
        </a:spcBef>
        <a:spcAft>
          <a:spcPct val="0"/>
        </a:spcAft>
        <a:buClr>
          <a:schemeClr val="accent1"/>
        </a:buClr>
        <a:buSzPct val="85000"/>
        <a:buFont typeface="Wingdings 2" pitchFamily="-112" charset="2"/>
        <a:buChar char=""/>
        <a:defRPr sz="2400" kern="1200">
          <a:solidFill>
            <a:schemeClr val="tx1"/>
          </a:solidFill>
          <a:latin typeface="+mn-lt"/>
          <a:ea typeface="ＭＳ Ｐゴシック" charset="-128"/>
          <a:cs typeface="+mn-cs"/>
        </a:defRPr>
      </a:lvl2pPr>
      <a:lvl3pPr marL="914400" indent="-246063" algn="l" rtl="0" eaLnBrk="0" fontAlgn="base" hangingPunct="0">
        <a:spcBef>
          <a:spcPct val="20000"/>
        </a:spcBef>
        <a:spcAft>
          <a:spcPct val="0"/>
        </a:spcAft>
        <a:buClr>
          <a:schemeClr val="accent2"/>
        </a:buClr>
        <a:buSzPct val="70000"/>
        <a:buFont typeface="Wingdings 2" pitchFamily="-112" charset="2"/>
        <a:buChar char=""/>
        <a:defRPr sz="2100" kern="1200">
          <a:solidFill>
            <a:schemeClr val="tx1"/>
          </a:solidFill>
          <a:latin typeface="+mn-lt"/>
          <a:ea typeface="ＭＳ Ｐゴシック" charset="-128"/>
          <a:cs typeface="+mn-cs"/>
        </a:defRPr>
      </a:lvl3pPr>
      <a:lvl4pPr marL="1187450" indent="-209550" algn="l" rtl="0" eaLnBrk="0" fontAlgn="base" hangingPunct="0">
        <a:spcBef>
          <a:spcPct val="20000"/>
        </a:spcBef>
        <a:spcAft>
          <a:spcPct val="0"/>
        </a:spcAft>
        <a:buClr>
          <a:srgbClr val="E66C7D"/>
        </a:buClr>
        <a:buSzPct val="65000"/>
        <a:buFont typeface="Wingdings 2" pitchFamily="-112" charset="2"/>
        <a:buChar char=""/>
        <a:defRPr sz="2000" kern="1200">
          <a:solidFill>
            <a:schemeClr val="tx1"/>
          </a:solidFill>
          <a:latin typeface="+mn-lt"/>
          <a:ea typeface="ＭＳ Ｐゴシック" charset="-128"/>
          <a:cs typeface="+mn-cs"/>
        </a:defRPr>
      </a:lvl4pPr>
      <a:lvl5pPr marL="1462088" indent="-209550" algn="l" rtl="0" eaLnBrk="0" fontAlgn="base" hangingPunct="0">
        <a:spcBef>
          <a:spcPct val="20000"/>
        </a:spcBef>
        <a:spcAft>
          <a:spcPct val="0"/>
        </a:spcAft>
        <a:buClr>
          <a:srgbClr val="6BB76D"/>
        </a:buClr>
        <a:buSzPct val="65000"/>
        <a:buFont typeface="Wingdings 2" pitchFamily="-112" charset="2"/>
        <a:buChar char=""/>
        <a:defRPr sz="2000" kern="1200">
          <a:solidFill>
            <a:schemeClr val="tx1"/>
          </a:solidFill>
          <a:latin typeface="+mn-lt"/>
          <a:ea typeface="ＭＳ Ｐゴシック" charset="-128"/>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wrap="square" lIns="91440" tIns="45720" rIns="91440" bIns="45720" numCol="1" anchor="ctr" anchorCtr="0" compatLnSpc="1">
            <a:prstTxWarp prst="textNoShape">
              <a:avLst/>
            </a:prstTxWarp>
            <a:normAutofit/>
          </a:bodyPr>
          <a:lstStyle/>
          <a:p>
            <a:pPr lvl="0"/>
            <a:r>
              <a:rPr lang="en-US"/>
              <a:t>Click to edit Master title style</a:t>
            </a:r>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wrap="square" lIns="91440" tIns="45720" rIns="91440" bIns="45720" numCol="1" anchor="b" anchorCtr="0" compatLnSpc="1">
            <a:prstTxWarp prst="textNoShape">
              <a:avLst/>
            </a:prstTxWarp>
          </a:bodyPr>
          <a:lstStyle>
            <a:lvl1pPr>
              <a:defRPr sz="1200">
                <a:solidFill>
                  <a:srgbClr val="BCBCBC"/>
                </a:solidFill>
                <a:latin typeface="Book Antiqua" pitchFamily="-112" charset="0"/>
              </a:defRPr>
            </a:lvl1pPr>
          </a:lstStyle>
          <a:p>
            <a:pPr>
              <a:defRPr/>
            </a:pPr>
            <a:fld id="{6300B203-8400-6644-840D-4B989B0E155D}" type="datetime1">
              <a:rPr lang="en-US"/>
              <a:pPr>
                <a:defRPr/>
              </a:pPr>
              <a:t>3/23/10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wrap="square" lIns="91440" tIns="45720" rIns="91440" bIns="45720" numCol="1" anchor="b" anchorCtr="0" compatLnSpc="1">
            <a:prstTxWarp prst="textNoShape">
              <a:avLst/>
            </a:prstTxWarp>
          </a:bodyPr>
          <a:lstStyle>
            <a:lvl1pPr algn="ctr">
              <a:defRPr sz="1200">
                <a:solidFill>
                  <a:srgbClr val="BCBCBC"/>
                </a:solidFill>
                <a:latin typeface="Book Antiqua" pitchFamily="-112" charset="0"/>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wrap="square" lIns="0" tIns="45720" rIns="0" bIns="45720" numCol="1" anchor="b" anchorCtr="0" compatLnSpc="1">
            <a:prstTxWarp prst="textNoShape">
              <a:avLst/>
            </a:prstTxWarp>
          </a:bodyPr>
          <a:lstStyle>
            <a:lvl1pPr algn="r">
              <a:defRPr sz="1200">
                <a:solidFill>
                  <a:srgbClr val="BCBCBC"/>
                </a:solidFill>
                <a:latin typeface="Book Antiqua" pitchFamily="-112" charset="0"/>
              </a:defRPr>
            </a:lvl1pPr>
          </a:lstStyle>
          <a:p>
            <a:pPr>
              <a:defRPr/>
            </a:pPr>
            <a:fld id="{D0628665-B941-6648-91A3-1C5FF6604BB4}"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ＭＳ Ｐゴシック" charset="-128"/>
          <a:cs typeface="ＭＳ Ｐゴシック" charset="-128"/>
        </a:defRPr>
      </a:lvl1pPr>
      <a:lvl2pPr algn="ctr" rtl="0" eaLnBrk="0" fontAlgn="base" hangingPunct="0">
        <a:spcBef>
          <a:spcPct val="0"/>
        </a:spcBef>
        <a:spcAft>
          <a:spcPct val="0"/>
        </a:spcAft>
        <a:defRPr sz="4100" b="1">
          <a:solidFill>
            <a:schemeClr val="tx1"/>
          </a:solidFill>
          <a:latin typeface="Lucida Sans" charset="0"/>
          <a:ea typeface="ＭＳ Ｐゴシック" charset="-128"/>
          <a:cs typeface="ＭＳ Ｐゴシック" charset="-128"/>
        </a:defRPr>
      </a:lvl2pPr>
      <a:lvl3pPr algn="ctr" rtl="0" eaLnBrk="0" fontAlgn="base" hangingPunct="0">
        <a:spcBef>
          <a:spcPct val="0"/>
        </a:spcBef>
        <a:spcAft>
          <a:spcPct val="0"/>
        </a:spcAft>
        <a:defRPr sz="4100" b="1">
          <a:solidFill>
            <a:schemeClr val="tx1"/>
          </a:solidFill>
          <a:latin typeface="Lucida Sans" charset="0"/>
          <a:ea typeface="ＭＳ Ｐゴシック" charset="-128"/>
          <a:cs typeface="ＭＳ Ｐゴシック" charset="-128"/>
        </a:defRPr>
      </a:lvl3pPr>
      <a:lvl4pPr algn="ctr" rtl="0" eaLnBrk="0" fontAlgn="base" hangingPunct="0">
        <a:spcBef>
          <a:spcPct val="0"/>
        </a:spcBef>
        <a:spcAft>
          <a:spcPct val="0"/>
        </a:spcAft>
        <a:defRPr sz="4100" b="1">
          <a:solidFill>
            <a:schemeClr val="tx1"/>
          </a:solidFill>
          <a:latin typeface="Lucida Sans" charset="0"/>
          <a:ea typeface="ＭＳ Ｐゴシック" charset="-128"/>
          <a:cs typeface="ＭＳ Ｐゴシック" charset="-128"/>
        </a:defRPr>
      </a:lvl4pPr>
      <a:lvl5pPr algn="ctr" rtl="0" eaLnBrk="0" fontAlgn="base" hangingPunct="0">
        <a:spcBef>
          <a:spcPct val="0"/>
        </a:spcBef>
        <a:spcAft>
          <a:spcPct val="0"/>
        </a:spcAft>
        <a:defRPr sz="4100" b="1">
          <a:solidFill>
            <a:schemeClr val="tx1"/>
          </a:solidFill>
          <a:latin typeface="Lucida Sans" charset="0"/>
          <a:ea typeface="ＭＳ Ｐゴシック" charset="-128"/>
          <a:cs typeface="ＭＳ Ｐゴシック" charset="-128"/>
        </a:defRPr>
      </a:lvl5pPr>
      <a:lvl6pPr marL="457200" algn="ctr" rtl="0" fontAlgn="base">
        <a:spcBef>
          <a:spcPct val="0"/>
        </a:spcBef>
        <a:spcAft>
          <a:spcPct val="0"/>
        </a:spcAft>
        <a:defRPr sz="4100" b="1">
          <a:solidFill>
            <a:schemeClr val="tx1"/>
          </a:solidFill>
          <a:latin typeface="Lucida Sans" charset="0"/>
          <a:ea typeface="ＭＳ Ｐゴシック" charset="-128"/>
          <a:cs typeface="ＭＳ Ｐゴシック" charset="-128"/>
        </a:defRPr>
      </a:lvl6pPr>
      <a:lvl7pPr marL="914400" algn="ctr" rtl="0" fontAlgn="base">
        <a:spcBef>
          <a:spcPct val="0"/>
        </a:spcBef>
        <a:spcAft>
          <a:spcPct val="0"/>
        </a:spcAft>
        <a:defRPr sz="4100" b="1">
          <a:solidFill>
            <a:schemeClr val="tx1"/>
          </a:solidFill>
          <a:latin typeface="Lucida Sans" charset="0"/>
          <a:ea typeface="ＭＳ Ｐゴシック" charset="-128"/>
          <a:cs typeface="ＭＳ Ｐゴシック" charset="-128"/>
        </a:defRPr>
      </a:lvl7pPr>
      <a:lvl8pPr marL="1371600" algn="ctr" rtl="0" fontAlgn="base">
        <a:spcBef>
          <a:spcPct val="0"/>
        </a:spcBef>
        <a:spcAft>
          <a:spcPct val="0"/>
        </a:spcAft>
        <a:defRPr sz="4100" b="1">
          <a:solidFill>
            <a:schemeClr val="tx1"/>
          </a:solidFill>
          <a:latin typeface="Lucida Sans" charset="0"/>
          <a:ea typeface="ＭＳ Ｐゴシック" charset="-128"/>
          <a:cs typeface="ＭＳ Ｐゴシック" charset="-128"/>
        </a:defRPr>
      </a:lvl8pPr>
      <a:lvl9pPr marL="1828800" algn="ctr" rtl="0" fontAlgn="base">
        <a:spcBef>
          <a:spcPct val="0"/>
        </a:spcBef>
        <a:spcAft>
          <a:spcPct val="0"/>
        </a:spcAft>
        <a:defRPr sz="4100" b="1">
          <a:solidFill>
            <a:schemeClr val="tx1"/>
          </a:solidFill>
          <a:latin typeface="Lucida Sans" charset="0"/>
          <a:ea typeface="ＭＳ Ｐゴシック" charset="-128"/>
          <a:cs typeface="ＭＳ Ｐゴシック" charset="-128"/>
        </a:defRPr>
      </a:lvl9pPr>
    </p:titleStyle>
    <p:bodyStyle>
      <a:lvl1pPr marL="547688" indent="-411163" algn="l" rtl="0" eaLnBrk="0" fontAlgn="base" hangingPunct="0">
        <a:spcBef>
          <a:spcPct val="20000"/>
        </a:spcBef>
        <a:spcAft>
          <a:spcPct val="0"/>
        </a:spcAft>
        <a:buClr>
          <a:srgbClr val="F9F9F9"/>
        </a:buClr>
        <a:buSzPct val="65000"/>
        <a:buFont typeface="Wingdings 2" pitchFamily="-112" charset="2"/>
        <a:buChar char=""/>
        <a:defRPr sz="2800" kern="1200">
          <a:solidFill>
            <a:schemeClr val="tx1"/>
          </a:solidFill>
          <a:latin typeface="+mn-lt"/>
          <a:ea typeface="ＭＳ Ｐゴシック" charset="-128"/>
          <a:cs typeface="ＭＳ Ｐゴシック" charset="-128"/>
        </a:defRPr>
      </a:lvl1pPr>
      <a:lvl2pPr marL="868363" indent="-282575" algn="l" rtl="0" eaLnBrk="0" fontAlgn="base" hangingPunct="0">
        <a:spcBef>
          <a:spcPct val="20000"/>
        </a:spcBef>
        <a:spcAft>
          <a:spcPct val="0"/>
        </a:spcAft>
        <a:buClr>
          <a:schemeClr val="tx1"/>
        </a:buClr>
        <a:buSzPct val="80000"/>
        <a:buFont typeface="Wingdings 2" pitchFamily="-112" charset="2"/>
        <a:buChar char=""/>
        <a:defRPr sz="2400" kern="1200">
          <a:solidFill>
            <a:schemeClr val="tx1"/>
          </a:solidFill>
          <a:latin typeface="+mn-lt"/>
          <a:ea typeface="ＭＳ Ｐゴシック" charset="-128"/>
          <a:cs typeface="+mn-cs"/>
        </a:defRPr>
      </a:lvl2pPr>
      <a:lvl3pPr marL="1133475" indent="-228600" algn="l" rtl="0" eaLnBrk="0" fontAlgn="base" hangingPunct="0">
        <a:spcBef>
          <a:spcPct val="20000"/>
        </a:spcBef>
        <a:spcAft>
          <a:spcPct val="0"/>
        </a:spcAft>
        <a:buClr>
          <a:schemeClr val="tx1"/>
        </a:buClr>
        <a:buSzPct val="95000"/>
        <a:buFont typeface="Wingdings" pitchFamily="-112" charset="2"/>
        <a:buChar char=""/>
        <a:defRPr sz="2200" kern="1200">
          <a:solidFill>
            <a:schemeClr val="tx1"/>
          </a:solidFill>
          <a:latin typeface="+mn-lt"/>
          <a:ea typeface="ＭＳ Ｐゴシック" charset="-128"/>
          <a:cs typeface="+mn-cs"/>
        </a:defRPr>
      </a:lvl3pPr>
      <a:lvl4pPr marL="1352550" indent="-182563" algn="l" rtl="0" eaLnBrk="0" fontAlgn="base" hangingPunct="0">
        <a:spcBef>
          <a:spcPct val="20000"/>
        </a:spcBef>
        <a:spcAft>
          <a:spcPct val="0"/>
        </a:spcAft>
        <a:buClr>
          <a:schemeClr val="tx1"/>
        </a:buClr>
        <a:buSzPct val="100000"/>
        <a:buFont typeface="Wingdings 3" pitchFamily="-112" charset="2"/>
        <a:buChar char=""/>
        <a:defRPr sz="2000" kern="1200">
          <a:solidFill>
            <a:schemeClr val="tx1"/>
          </a:solidFill>
          <a:latin typeface="+mn-lt"/>
          <a:ea typeface="ＭＳ Ｐゴシック" charset="-128"/>
          <a:cs typeface="+mn-cs"/>
        </a:defRPr>
      </a:lvl4pPr>
      <a:lvl5pPr marL="1544638" indent="-182563" algn="l" rtl="0" eaLnBrk="0" fontAlgn="base" hangingPunct="0">
        <a:spcBef>
          <a:spcPct val="20000"/>
        </a:spcBef>
        <a:spcAft>
          <a:spcPct val="0"/>
        </a:spcAft>
        <a:buClr>
          <a:schemeClr val="tx1"/>
        </a:buClr>
        <a:buFont typeface="Wingdings 2" pitchFamily="-112" charset="2"/>
        <a:buChar char=""/>
        <a:defRPr sz="2000" kern="1200">
          <a:solidFill>
            <a:schemeClr val="tx1"/>
          </a:solidFill>
          <a:latin typeface="+mn-lt"/>
          <a:ea typeface="ＭＳ Ｐゴシック" charset="-128"/>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A56B3C-F462-8B4A-89BB-140730B41714}" type="datetimeFigureOut">
              <a:rPr lang="en-US" smtClean="0"/>
              <a:pPr/>
              <a:t>3/23/10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742405-84EB-5141-9553-73E1E32AE1F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400F2C-E6B9-944F-99D3-793410CA3F7B}" type="datetimeFigureOut">
              <a:rPr lang="en-US" smtClean="0"/>
              <a:pPr/>
              <a:t>3/23/10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C01734-1BDC-6048-AC54-A383FCB6E87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FB0B05-0F45-C44C-AEFD-6F6981BBCD73}" type="datetime1">
              <a:rPr lang="en-US" smtClean="0"/>
              <a:pPr/>
              <a:t>3/23/10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061500-E783-4448-9CE5-81D8D79E09D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4D26D1A6-6EAF-EE4A-B83B-671B6C2BEE16}" type="datetime1">
              <a:rPr lang="en-US" smtClean="0"/>
              <a:pPr/>
              <a:t>3/23/10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F019CBB2-E933-8845-86F4-4B57C7FEC03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53A43A75-A4BC-DD4B-94AE-D1AFA9C75BC9}" type="datetime1">
              <a:rPr lang="en-US" smtClean="0"/>
              <a:pPr/>
              <a:t>3/23/10</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011D003A-1A62-6A4F-8FD7-62B69FE486D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 r:id="rId15"/>
    <p:sldLayoutId r:id="rId16"/>
  </p:sldLayoutIdLst>
  <p:hf hdr="0" ftr="0" dt="0"/>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B12088-2728-E647-B75E-34B0F505611C}" type="datetime1">
              <a:rPr lang="en-US" smtClean="0"/>
              <a:pPr/>
              <a:t>3/23/10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868C76-086D-1E49-804E-EC0C18F370F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C2461F30-9197-BA40-B532-0CA04462AD7B}" type="datetime1">
              <a:rPr lang="en-US" smtClean="0"/>
              <a:pPr/>
              <a:t>3/23/10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23D0EB1-2C17-BB48-8726-0638BBB06A9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41350" y="107576"/>
            <a:ext cx="7856538" cy="1310062"/>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618565" y="1600200"/>
            <a:ext cx="7878788" cy="46392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505200" y="6356350"/>
            <a:ext cx="2133600" cy="365125"/>
          </a:xfrm>
          <a:prstGeom prst="rect">
            <a:avLst/>
          </a:prstGeom>
        </p:spPr>
        <p:txBody>
          <a:bodyPr vert="horz" lIns="0" tIns="45720" rIns="0" bIns="45720" rtlCol="0" anchor="ctr"/>
          <a:lstStyle>
            <a:lvl1pPr algn="ctr">
              <a:defRPr sz="1100">
                <a:solidFill>
                  <a:schemeClr val="tx1">
                    <a:lumMod val="75000"/>
                  </a:schemeClr>
                </a:solidFill>
              </a:defRPr>
            </a:lvl1pPr>
          </a:lstStyle>
          <a:p>
            <a:fld id="{A876E6A0-8482-BC48-A8DD-162A7438570E}" type="datetime1">
              <a:rPr lang="en-US" smtClean="0"/>
              <a:pPr/>
              <a:t>3/23/10</a:t>
            </a:fld>
            <a:endParaRPr lang="en-US"/>
          </a:p>
        </p:txBody>
      </p:sp>
      <p:sp>
        <p:nvSpPr>
          <p:cNvPr id="5" name="Footer Placeholder 4"/>
          <p:cNvSpPr>
            <a:spLocks noGrp="1"/>
          </p:cNvSpPr>
          <p:nvPr>
            <p:ph type="ftr" sz="quarter" idx="3"/>
          </p:nvPr>
        </p:nvSpPr>
        <p:spPr>
          <a:xfrm>
            <a:off x="280416" y="6356350"/>
            <a:ext cx="2895600" cy="365125"/>
          </a:xfrm>
          <a:prstGeom prst="rect">
            <a:avLst/>
          </a:prstGeom>
        </p:spPr>
        <p:txBody>
          <a:bodyPr vert="horz" lIns="0" tIns="45720" rIns="0" bIns="45720" rtlCol="0" anchor="ctr"/>
          <a:lstStyle>
            <a:lvl1pPr algn="l">
              <a:defRPr sz="1100">
                <a:solidFill>
                  <a:schemeClr val="tx1">
                    <a:lumMod val="75000"/>
                  </a:schemeClr>
                </a:solidFill>
              </a:defRPr>
            </a:lvl1pPr>
          </a:lstStyle>
          <a:p>
            <a:endParaRPr lang="en-US"/>
          </a:p>
        </p:txBody>
      </p:sp>
      <p:sp>
        <p:nvSpPr>
          <p:cNvPr id="6" name="Slide Number Placeholder 5"/>
          <p:cNvSpPr>
            <a:spLocks noGrp="1"/>
          </p:cNvSpPr>
          <p:nvPr>
            <p:ph type="sldNum" sz="quarter" idx="4"/>
          </p:nvPr>
        </p:nvSpPr>
        <p:spPr>
          <a:xfrm>
            <a:off x="8077200" y="6356350"/>
            <a:ext cx="762000" cy="365125"/>
          </a:xfrm>
          <a:prstGeom prst="rect">
            <a:avLst/>
          </a:prstGeom>
        </p:spPr>
        <p:txBody>
          <a:bodyPr vert="horz" lIns="0" tIns="45720" rIns="0" bIns="45720" rtlCol="0" anchor="ctr"/>
          <a:lstStyle>
            <a:lvl1pPr algn="r">
              <a:defRPr sz="1100">
                <a:solidFill>
                  <a:schemeClr val="tx1">
                    <a:lumMod val="75000"/>
                  </a:schemeClr>
                </a:solidFill>
              </a:defRPr>
            </a:lvl1pPr>
          </a:lstStyle>
          <a:p>
            <a:fld id="{A2C0770B-D630-7649-96E6-73C1ED6C6AB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 r:id="rId15"/>
  </p:sldLayoutIdLst>
  <p:hf hdr="0" ftr="0" dt="0"/>
  <p:txStyles>
    <p:titleStyle>
      <a:lvl1pPr algn="ctr" defTabSz="914400" rtl="0" eaLnBrk="1" latinLnBrk="0" hangingPunct="1">
        <a:spcBef>
          <a:spcPct val="0"/>
        </a:spcBef>
        <a:buNone/>
        <a:defRPr sz="4800" kern="1200">
          <a:solidFill>
            <a:schemeClr val="tx1"/>
          </a:solidFill>
          <a:latin typeface="+mj-lt"/>
          <a:ea typeface="+mj-ea"/>
          <a:cs typeface="+mj-cs"/>
        </a:defRPr>
      </a:lvl1pPr>
    </p:titleStyle>
    <p:bodyStyle>
      <a:lvl1pPr marL="349250" indent="-349250" algn="l" defTabSz="914400" rtl="0" eaLnBrk="1" latinLnBrk="0" hangingPunct="1">
        <a:spcBef>
          <a:spcPts val="2000"/>
        </a:spcBef>
        <a:buFont typeface="Wingdings 2" pitchFamily="18" charset="2"/>
        <a:buChar char=""/>
        <a:defRPr sz="2400" kern="1200">
          <a:solidFill>
            <a:schemeClr val="tx1"/>
          </a:solidFill>
          <a:latin typeface="+mn-lt"/>
          <a:ea typeface="+mn-ea"/>
          <a:cs typeface="+mn-cs"/>
        </a:defRPr>
      </a:lvl1pPr>
      <a:lvl2pPr marL="685800" indent="-336550" algn="l" defTabSz="914400" rtl="0" eaLnBrk="1" latinLnBrk="0" hangingPunct="1">
        <a:spcBef>
          <a:spcPts val="600"/>
        </a:spcBef>
        <a:buClr>
          <a:schemeClr val="tx1">
            <a:lumMod val="65000"/>
          </a:schemeClr>
        </a:buClr>
        <a:buFont typeface="Wingdings 2" pitchFamily="18" charset="2"/>
        <a:buChar char=""/>
        <a:defRPr sz="2200" kern="1200">
          <a:solidFill>
            <a:schemeClr val="tx1"/>
          </a:solidFill>
          <a:latin typeface="+mn-lt"/>
          <a:ea typeface="+mn-ea"/>
          <a:cs typeface="+mn-cs"/>
        </a:defRPr>
      </a:lvl2pPr>
      <a:lvl3pPr marL="968375" indent="-282575" algn="l" defTabSz="914400" rtl="0" eaLnBrk="1" latinLnBrk="0" hangingPunct="1">
        <a:spcBef>
          <a:spcPts val="600"/>
        </a:spcBef>
        <a:buFont typeface="Wingdings 2" pitchFamily="18" charset="2"/>
        <a:buChar char=""/>
        <a:defRPr sz="2000" kern="1200">
          <a:solidFill>
            <a:schemeClr val="tx1"/>
          </a:solidFill>
          <a:latin typeface="+mn-lt"/>
          <a:ea typeface="+mn-ea"/>
          <a:cs typeface="+mn-cs"/>
        </a:defRPr>
      </a:lvl3pPr>
      <a:lvl4pPr marL="1263650" indent="-295275" algn="l" defTabSz="914400" rtl="0" eaLnBrk="1" latinLnBrk="0" hangingPunct="1">
        <a:spcBef>
          <a:spcPts val="600"/>
        </a:spcBef>
        <a:buClr>
          <a:schemeClr val="tx1">
            <a:lumMod val="65000"/>
          </a:schemeClr>
        </a:buClr>
        <a:buFont typeface="Wingdings 2" pitchFamily="18" charset="2"/>
        <a:buChar char=""/>
        <a:defRPr sz="1800" kern="1200">
          <a:solidFill>
            <a:schemeClr val="tx1"/>
          </a:solidFill>
          <a:latin typeface="+mn-lt"/>
          <a:ea typeface="+mn-ea"/>
          <a:cs typeface="+mn-cs"/>
        </a:defRPr>
      </a:lvl4pPr>
      <a:lvl5pPr marL="1546225" indent="-282575" algn="l" defTabSz="914400" rtl="0" eaLnBrk="1" latinLnBrk="0" hangingPunct="1">
        <a:spcBef>
          <a:spcPts val="6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EA755B-D29E-AF43-97D6-F1CE2FF0E27E}" type="datetime1">
              <a:rPr lang="en-US" smtClean="0"/>
              <a:pPr/>
              <a:t>3/23/10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0EA016-1BEF-994F-97E1-9939E138761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36FE26E-2582-634C-8E1C-12F344166ED2}" type="datetime1">
              <a:rPr lang="en-US" smtClean="0"/>
              <a:pPr/>
              <a:t>3/23/10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9DD42A91-D84B-7748-9E2E-2FDAC5DA415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hf hdr="0" ft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audio" Target="../media/audio1.bin"/><Relationship Id="rId1" Type="http://schemas.openxmlformats.org/officeDocument/2006/relationships/slideLayout" Target="../slideLayouts/slideLayout6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8.xml"/></Relationships>
</file>

<file path=ppt/slides/_rels/slide12.xml.rels><?xml version="1.0" encoding="UTF-8" standalone="yes"?>
<Relationships xmlns="http://schemas.openxmlformats.org/package/2006/relationships"><Relationship Id="rId4" Type="http://schemas.openxmlformats.org/officeDocument/2006/relationships/image" Target="../media/image18.png"/><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1.jpeg"/></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5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7.xml"/></Relationships>
</file>

<file path=ppt/slides/_rels/slide15.xml.rels><?xml version="1.0" encoding="UTF-8" standalone="yes"?>
<Relationships xmlns="http://schemas.openxmlformats.org/package/2006/relationships"><Relationship Id="rId2" Type="http://schemas.openxmlformats.org/officeDocument/2006/relationships/image" Target="../media/image23.pdf"/><Relationship Id="rId1" Type="http://schemas.openxmlformats.org/officeDocument/2006/relationships/slideLayout" Target="../slideLayouts/slideLayout9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17.png"/><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4" Type="http://schemas.openxmlformats.org/officeDocument/2006/relationships/image" Target="../media/image20.png"/><Relationship Id="rId1" Type="http://schemas.openxmlformats.org/officeDocument/2006/relationships/slideLayout" Target="../slideLayouts/slideLayout57.xml"/><Relationship Id="rId2" Type="http://schemas.openxmlformats.org/officeDocument/2006/relationships/image" Target="../media/image18.png"/><Relationship Id="rId3"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Seventh Grade PowerPoint</a:t>
            </a:r>
            <a:endParaRPr lang="en-US" dirty="0"/>
          </a:p>
        </p:txBody>
      </p:sp>
      <p:sp>
        <p:nvSpPr>
          <p:cNvPr id="3" name="Subtitle 2"/>
          <p:cNvSpPr>
            <a:spLocks noGrp="1"/>
          </p:cNvSpPr>
          <p:nvPr>
            <p:ph type="subTitle" idx="1"/>
          </p:nvPr>
        </p:nvSpPr>
        <p:spPr/>
        <p:txBody>
          <a:bodyPr/>
          <a:lstStyle/>
          <a:p>
            <a:r>
              <a:rPr lang="en-US" dirty="0" smtClean="0"/>
              <a:t>Math 1</a:t>
            </a:r>
            <a:endParaRPr lang="en-US" dirty="0"/>
          </a:p>
        </p:txBody>
      </p:sp>
      <p:sp>
        <p:nvSpPr>
          <p:cNvPr id="4" name="Slide Number Placeholder 3"/>
          <p:cNvSpPr>
            <a:spLocks noGrp="1"/>
          </p:cNvSpPr>
          <p:nvPr>
            <p:ph type="sldNum" sz="quarter" idx="12"/>
          </p:nvPr>
        </p:nvSpPr>
        <p:spPr/>
        <p:txBody>
          <a:bodyPr/>
          <a:lstStyle/>
          <a:p>
            <a:fld id="{9DD42A91-D84B-7748-9E2E-2FDAC5DA415E}"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483911" y="2036176"/>
            <a:ext cx="8283889" cy="2554545"/>
          </a:xfrm>
          <a:prstGeom prst="rect">
            <a:avLst/>
          </a:prstGeom>
          <a:noFill/>
        </p:spPr>
        <p:txBody>
          <a:bodyPr wrap="square" lIns="91440" tIns="45720" rIns="91440" bIns="45720">
            <a:spAutoFit/>
          </a:bodyPr>
          <a:lstStyle/>
          <a:p>
            <a:pPr algn="ctr"/>
            <a:r>
              <a:rPr lang="en-US" sz="80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The Distributive Property</a:t>
            </a:r>
            <a:endParaRPr lang="en-US" sz="80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5" name="TextBox 4"/>
          <p:cNvSpPr txBox="1"/>
          <p:nvPr/>
        </p:nvSpPr>
        <p:spPr>
          <a:xfrm>
            <a:off x="483911" y="1496755"/>
            <a:ext cx="3952179" cy="4832092"/>
          </a:xfrm>
          <a:prstGeom prst="rect">
            <a:avLst/>
          </a:prstGeom>
          <a:noFill/>
        </p:spPr>
        <p:txBody>
          <a:bodyPr wrap="square" rtlCol="0">
            <a:spAutoFit/>
          </a:bodyPr>
          <a:lstStyle/>
          <a:p>
            <a:pPr marL="342900" indent="-342900">
              <a:buFont typeface="+mj-lt"/>
              <a:buAutoNum type="arabicPeriod"/>
            </a:pPr>
            <a:r>
              <a:rPr lang="en-US" sz="2900" dirty="0" smtClean="0"/>
              <a:t>State the problem.</a:t>
            </a:r>
            <a:br>
              <a:rPr lang="en-US" sz="2900" dirty="0" smtClean="0"/>
            </a:br>
            <a:endParaRPr lang="en-US" sz="2900" dirty="0" smtClean="0"/>
          </a:p>
          <a:p>
            <a:pPr marL="342900" indent="-342900">
              <a:buFont typeface="+mj-lt"/>
              <a:buAutoNum type="arabicPeriod"/>
            </a:pPr>
            <a:r>
              <a:rPr lang="en-US" sz="2900" dirty="0" smtClean="0"/>
              <a:t>Multiply the first factor (7) by each value in the parentheses. </a:t>
            </a:r>
          </a:p>
          <a:p>
            <a:pPr marL="342900" indent="-342900">
              <a:buFont typeface="+mj-lt"/>
              <a:buAutoNum type="arabicPeriod"/>
            </a:pPr>
            <a:endParaRPr lang="en-US" sz="2900" dirty="0" smtClean="0"/>
          </a:p>
          <a:p>
            <a:pPr marL="342900" indent="-342900">
              <a:buFont typeface="+mj-lt"/>
              <a:buAutoNum type="arabicPeriod"/>
            </a:pPr>
            <a:r>
              <a:rPr lang="en-US" sz="2900" dirty="0" smtClean="0"/>
              <a:t>Add or subtract the two products accordingly.</a:t>
            </a:r>
          </a:p>
          <a:p>
            <a:pPr marL="342900" indent="-342900">
              <a:lnSpc>
                <a:spcPct val="200000"/>
              </a:lnSpc>
              <a:buFont typeface="+mj-lt"/>
              <a:buAutoNum type="arabicPeriod"/>
            </a:pPr>
            <a:endParaRPr lang="en-US" dirty="0"/>
          </a:p>
        </p:txBody>
      </p:sp>
      <p:sp>
        <p:nvSpPr>
          <p:cNvPr id="6" name="TextBox 5"/>
          <p:cNvSpPr txBox="1"/>
          <p:nvPr/>
        </p:nvSpPr>
        <p:spPr>
          <a:xfrm>
            <a:off x="5419710" y="1207792"/>
            <a:ext cx="4331710" cy="5650264"/>
          </a:xfrm>
          <a:prstGeom prst="rect">
            <a:avLst/>
          </a:prstGeom>
          <a:noFill/>
        </p:spPr>
        <p:txBody>
          <a:bodyPr wrap="square" rtlCol="0">
            <a:spAutoFit/>
          </a:bodyPr>
          <a:lstStyle/>
          <a:p>
            <a:pPr marL="342900" indent="-342900">
              <a:buFont typeface="+mj-lt"/>
              <a:buAutoNum type="arabicPeriod"/>
            </a:pPr>
            <a:endParaRPr lang="en-US" dirty="0" smtClean="0"/>
          </a:p>
          <a:p>
            <a:pPr marL="342900" indent="-342900">
              <a:buFont typeface="+mj-lt"/>
              <a:buAutoNum type="arabicPeriod"/>
            </a:pPr>
            <a:r>
              <a:rPr lang="en-US" sz="2900" dirty="0" smtClean="0"/>
              <a:t>7(4+x)</a:t>
            </a:r>
          </a:p>
          <a:p>
            <a:pPr marL="342900" indent="-342900">
              <a:buFont typeface="+mj-lt"/>
              <a:buAutoNum type="arabicPeriod"/>
            </a:pPr>
            <a:endParaRPr lang="en-US" sz="2900" dirty="0" smtClean="0"/>
          </a:p>
          <a:p>
            <a:pPr marL="342900" indent="-342900">
              <a:buFont typeface="+mj-lt"/>
              <a:buAutoNum type="arabicPeriod"/>
            </a:pPr>
            <a:r>
              <a:rPr lang="en-US" sz="2900" dirty="0" smtClean="0"/>
              <a:t>7*4		7x</a:t>
            </a:r>
          </a:p>
          <a:p>
            <a:pPr marL="342900" indent="-342900">
              <a:buFont typeface="+mj-lt"/>
              <a:buAutoNum type="arabicPeriod"/>
            </a:pPr>
            <a:endParaRPr lang="en-US" sz="2900" dirty="0" smtClean="0"/>
          </a:p>
          <a:p>
            <a:pPr marL="342900" indent="-342900">
              <a:buFont typeface="+mj-lt"/>
              <a:buAutoNum type="arabicPeriod"/>
            </a:pPr>
            <a:endParaRPr lang="en-US" sz="2900" dirty="0" smtClean="0"/>
          </a:p>
          <a:p>
            <a:pPr marL="342900" indent="-342900">
              <a:buFont typeface="+mj-lt"/>
              <a:buAutoNum type="arabicPeriod"/>
            </a:pPr>
            <a:endParaRPr lang="en-US" sz="2900" dirty="0" smtClean="0"/>
          </a:p>
          <a:p>
            <a:pPr marL="342900" indent="-342900">
              <a:buFont typeface="+mj-lt"/>
              <a:buAutoNum type="arabicPeriod"/>
            </a:pPr>
            <a:endParaRPr lang="en-US" sz="2900" dirty="0" smtClean="0"/>
          </a:p>
          <a:p>
            <a:pPr marL="342900" indent="-342900">
              <a:buFont typeface="+mj-lt"/>
              <a:buAutoNum type="arabicPeriod"/>
            </a:pPr>
            <a:r>
              <a:rPr lang="en-US" sz="2900" dirty="0" smtClean="0"/>
              <a:t>28+7x</a:t>
            </a:r>
          </a:p>
          <a:p>
            <a:pPr marL="342900" indent="-342900">
              <a:lnSpc>
                <a:spcPct val="200000"/>
              </a:lnSpc>
            </a:pPr>
            <a:r>
              <a:rPr lang="en-US" sz="2900" dirty="0" smtClean="0"/>
              <a:t> </a:t>
            </a:r>
          </a:p>
          <a:p>
            <a:pPr marL="342900" indent="-342900">
              <a:lnSpc>
                <a:spcPct val="200000"/>
              </a:lnSpc>
            </a:pPr>
            <a:endParaRPr lang="en-US" sz="2900" dirty="0"/>
          </a:p>
        </p:txBody>
      </p:sp>
      <p:sp>
        <p:nvSpPr>
          <p:cNvPr id="7" name="Rectangle 6"/>
          <p:cNvSpPr/>
          <p:nvPr/>
        </p:nvSpPr>
        <p:spPr>
          <a:xfrm>
            <a:off x="2743693" y="-128479"/>
            <a:ext cx="3689271" cy="1323439"/>
          </a:xfrm>
          <a:prstGeom prst="rect">
            <a:avLst/>
          </a:prstGeom>
          <a:noFill/>
        </p:spPr>
        <p:txBody>
          <a:bodyPr wrap="square" lIns="91440" tIns="45720" rIns="91440" bIns="45720">
            <a:spAutoFit/>
          </a:bodyPr>
          <a:lstStyle/>
          <a:p>
            <a:pPr algn="ctr"/>
            <a:r>
              <a:rPr lang="en-US" sz="8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R</a:t>
            </a:r>
            <a:r>
              <a:rPr lang="en-US" sz="80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eview</a:t>
            </a:r>
            <a:endParaRPr lang="en-US" sz="80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8" name="Rectangle 7"/>
          <p:cNvSpPr/>
          <p:nvPr/>
        </p:nvSpPr>
        <p:spPr>
          <a:xfrm>
            <a:off x="1822729" y="171358"/>
            <a:ext cx="5498545" cy="1107996"/>
          </a:xfrm>
          <a:prstGeom prst="rect">
            <a:avLst/>
          </a:prstGeom>
          <a:noFill/>
        </p:spPr>
        <p:txBody>
          <a:bodyPr wrap="none" lIns="91440" tIns="45720" rIns="91440" bIns="45720">
            <a:spAutoFit/>
          </a:bodyPr>
          <a:lstStyle/>
          <a:p>
            <a:pPr algn="ctr"/>
            <a:r>
              <a:rPr lang="en-US" sz="66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How to Solve</a:t>
            </a:r>
            <a:endParaRPr lang="en-US" sz="66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9" name="TextBox 8"/>
          <p:cNvSpPr txBox="1"/>
          <p:nvPr/>
        </p:nvSpPr>
        <p:spPr>
          <a:xfrm>
            <a:off x="6761085" y="1904182"/>
            <a:ext cx="3348090" cy="584776"/>
          </a:xfrm>
          <a:prstGeom prst="rect">
            <a:avLst/>
          </a:prstGeom>
          <a:noFill/>
        </p:spPr>
        <p:txBody>
          <a:bodyPr wrap="square" rtlCol="0">
            <a:spAutoFit/>
          </a:bodyPr>
          <a:lstStyle/>
          <a:p>
            <a:pPr marL="514350" indent="-514350"/>
            <a:r>
              <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8(6-5)</a:t>
            </a:r>
            <a:endPar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Rectangle 9"/>
          <p:cNvSpPr/>
          <p:nvPr/>
        </p:nvSpPr>
        <p:spPr>
          <a:xfrm>
            <a:off x="-6083487" y="2488958"/>
            <a:ext cx="6033360" cy="923330"/>
          </a:xfrm>
          <a:prstGeom prst="rect">
            <a:avLst/>
          </a:prstGeom>
          <a:noFill/>
        </p:spPr>
        <p:txBody>
          <a:bodyPr wrap="none" lIns="91440" tIns="45720" rIns="91440" bIns="45720">
            <a:spAutoFit/>
          </a:bodyPr>
          <a:lstStyle/>
          <a:p>
            <a:pPr algn="ctr"/>
            <a:r>
              <a:rPr lang="en-US" sz="5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State the problem</a:t>
            </a:r>
            <a:endPar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11" name="Rectangle 10"/>
          <p:cNvSpPr/>
          <p:nvPr/>
        </p:nvSpPr>
        <p:spPr>
          <a:xfrm>
            <a:off x="0" y="1496755"/>
            <a:ext cx="6761085" cy="3416320"/>
          </a:xfrm>
          <a:prstGeom prst="rect">
            <a:avLst/>
          </a:prstGeom>
          <a:noFill/>
        </p:spPr>
        <p:txBody>
          <a:bodyPr wrap="squar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Multiply the first factor (8) by each value in the parentheses</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12" name="TextBox 11"/>
          <p:cNvSpPr txBox="1"/>
          <p:nvPr/>
        </p:nvSpPr>
        <p:spPr>
          <a:xfrm>
            <a:off x="6761084" y="3005667"/>
            <a:ext cx="2382915" cy="584776"/>
          </a:xfrm>
          <a:prstGeom prst="rect">
            <a:avLst/>
          </a:prstGeom>
          <a:noFill/>
        </p:spPr>
        <p:txBody>
          <a:bodyPr wrap="square" rtlCol="0">
            <a:spAutoFit/>
          </a:bodyPr>
          <a:lstStyle/>
          <a:p>
            <a:r>
              <a:rPr lang="en-US" sz="3200" dirty="0" smtClean="0"/>
              <a:t>8*6  </a:t>
            </a:r>
            <a:r>
              <a:rPr lang="en-US"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a:t>
            </a:r>
            <a:r>
              <a:rPr lang="en-US" sz="3200" dirty="0" smtClean="0"/>
              <a:t> 8*5</a:t>
            </a:r>
            <a:endParaRPr lang="en-US" sz="3200" dirty="0"/>
          </a:p>
        </p:txBody>
      </p:sp>
      <p:sp>
        <p:nvSpPr>
          <p:cNvPr id="13" name="Rectangle 12"/>
          <p:cNvSpPr/>
          <p:nvPr/>
        </p:nvSpPr>
        <p:spPr>
          <a:xfrm>
            <a:off x="809175" y="-2355535"/>
            <a:ext cx="5020625" cy="923330"/>
          </a:xfrm>
          <a:prstGeom prst="rect">
            <a:avLst/>
          </a:prstGeom>
          <a:noFill/>
        </p:spPr>
        <p:txBody>
          <a:bodyPr wrap="none" lIns="91440" tIns="45720" rIns="91440" bIns="45720">
            <a:spAutoFit/>
          </a:bodyPr>
          <a:lstStyle/>
          <a:p>
            <a:pPr algn="ctr"/>
            <a:r>
              <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Your Text Here</a:t>
            </a:r>
          </a:p>
        </p:txBody>
      </p:sp>
      <p:sp>
        <p:nvSpPr>
          <p:cNvPr id="14" name="Rectangle 13"/>
          <p:cNvSpPr/>
          <p:nvPr/>
        </p:nvSpPr>
        <p:spPr>
          <a:xfrm>
            <a:off x="809174" y="1743788"/>
            <a:ext cx="5020625" cy="3416320"/>
          </a:xfrm>
          <a:prstGeom prst="rect">
            <a:avLst/>
          </a:prstGeom>
          <a:noFill/>
        </p:spPr>
        <p:txBody>
          <a:bodyPr wrap="squar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Add or subtract the products </a:t>
            </a:r>
            <a:r>
              <a:rPr lang="en-US" sz="5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accordingly</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16" name="TextBox 15"/>
          <p:cNvSpPr txBox="1"/>
          <p:nvPr/>
        </p:nvSpPr>
        <p:spPr>
          <a:xfrm>
            <a:off x="6761085" y="4087838"/>
            <a:ext cx="2006715" cy="584776"/>
          </a:xfrm>
          <a:prstGeom prst="rect">
            <a:avLst/>
          </a:prstGeom>
          <a:noFill/>
        </p:spPr>
        <p:txBody>
          <a:bodyPr wrap="square" rtlCol="0">
            <a:spAutoFit/>
          </a:bodyPr>
          <a:lstStyle/>
          <a:p>
            <a:r>
              <a:rPr lang="en-US" sz="3200" dirty="0" smtClean="0"/>
              <a:t>48-40=8</a:t>
            </a:r>
            <a:endParaRPr lang="en-US" sz="3200" dirty="0"/>
          </a:p>
        </p:txBody>
      </p:sp>
      <p:grpSp>
        <p:nvGrpSpPr>
          <p:cNvPr id="2" name="Group 19"/>
          <p:cNvGrpSpPr/>
          <p:nvPr/>
        </p:nvGrpSpPr>
        <p:grpSpPr>
          <a:xfrm>
            <a:off x="5167947" y="2036176"/>
            <a:ext cx="1515124" cy="1096474"/>
            <a:chOff x="5806149" y="1987409"/>
            <a:chExt cx="1515124" cy="1096474"/>
          </a:xfrm>
        </p:grpSpPr>
        <p:sp>
          <p:nvSpPr>
            <p:cNvPr id="18" name="Diagonal Stripe 17"/>
            <p:cNvSpPr/>
            <p:nvPr/>
          </p:nvSpPr>
          <p:spPr>
            <a:xfrm>
              <a:off x="5806149" y="2488958"/>
              <a:ext cx="1253630" cy="594925"/>
            </a:xfrm>
            <a:prstGeom prst="diagStripe">
              <a:avLst/>
            </a:prstGeom>
            <a:solidFill>
              <a:schemeClr val="bg1">
                <a:lumMod val="50000"/>
                <a:lumOff val="50000"/>
              </a:schemeClr>
            </a:solidFill>
            <a:ln/>
            <a:effectLst>
              <a:glow>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sp>
        <p:sp>
          <p:nvSpPr>
            <p:cNvPr id="19" name="32-Point Star 18"/>
            <p:cNvSpPr/>
            <p:nvPr/>
          </p:nvSpPr>
          <p:spPr>
            <a:xfrm>
              <a:off x="6178408" y="1987409"/>
              <a:ext cx="1142865" cy="1018258"/>
            </a:xfrm>
            <a:prstGeom prst="star32">
              <a:avLst>
                <a:gd name="adj" fmla="val 0"/>
              </a:avLst>
            </a:prstGeom>
            <a:gradFill flip="none" rotWithShape="1">
              <a:gsLst>
                <a:gs pos="0">
                  <a:srgbClr val="FF0000"/>
                </a:gs>
                <a:gs pos="53000">
                  <a:schemeClr val="tx1"/>
                </a:gs>
                <a:gs pos="100000">
                  <a:srgbClr val="FF0000"/>
                </a:gs>
              </a:gsLst>
              <a:path path="circle">
                <a:fillToRect l="100000" t="100000"/>
              </a:path>
              <a:tileRect r="-100000" b="-100000"/>
            </a:gradFill>
            <a:ln/>
            <a:effectLst>
              <a:glow rad="70000">
                <a:srgbClr val="FF6600">
                  <a:alpha val="50000"/>
                </a:srgbClr>
              </a:glow>
            </a:effectLst>
          </p:spPr>
          <p:style>
            <a:lnRef idx="1">
              <a:schemeClr val="accent1"/>
            </a:lnRef>
            <a:fillRef idx="3">
              <a:schemeClr val="accent1"/>
            </a:fillRef>
            <a:effectRef idx="2">
              <a:schemeClr val="accent1"/>
            </a:effectRef>
            <a:fontRef idx="minor">
              <a:schemeClr val="lt1"/>
            </a:fontRef>
          </p:style>
        </p:sp>
      </p:grpSp>
      <p:sp>
        <p:nvSpPr>
          <p:cNvPr id="17" name="Oval 16"/>
          <p:cNvSpPr/>
          <p:nvPr/>
        </p:nvSpPr>
        <p:spPr>
          <a:xfrm>
            <a:off x="3651150" y="2400348"/>
            <a:ext cx="2006716" cy="2023879"/>
          </a:xfrm>
          <a:prstGeom prst="ellipse">
            <a:avLst/>
          </a:prstGeom>
          <a:gradFill flip="none" rotWithShape="1">
            <a:gsLst>
              <a:gs pos="0">
                <a:schemeClr val="bg1"/>
              </a:gs>
              <a:gs pos="100000">
                <a:schemeClr val="bg1"/>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50127" y="-16712"/>
            <a:ext cx="9194126" cy="6858000"/>
          </a:xfrm>
          <a:prstGeom prst="rect">
            <a:avLst/>
          </a:prstGeom>
          <a:gradFill flip="none" rotWithShape="1">
            <a:gsLst>
              <a:gs pos="0">
                <a:schemeClr val="bg1"/>
              </a:gs>
              <a:gs pos="100000">
                <a:schemeClr val="bg1">
                  <a:lumMod val="75000"/>
                  <a:lumOff val="25000"/>
                </a:schemeClr>
              </a:gs>
            </a:gsLst>
            <a:path path="shap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32-Point Star 21"/>
          <p:cNvSpPr/>
          <p:nvPr/>
        </p:nvSpPr>
        <p:spPr>
          <a:xfrm>
            <a:off x="3231444" y="1949201"/>
            <a:ext cx="2949223" cy="2876899"/>
          </a:xfrm>
          <a:prstGeom prst="star32">
            <a:avLst/>
          </a:prstGeom>
          <a:gradFill flip="none" rotWithShape="1">
            <a:gsLst>
              <a:gs pos="0">
                <a:srgbClr val="FF0000"/>
              </a:gs>
              <a:gs pos="55000">
                <a:schemeClr val="accent2">
                  <a:lumMod val="60000"/>
                  <a:lumOff val="40000"/>
                </a:schemeClr>
              </a:gs>
              <a:gs pos="46000">
                <a:srgbClr val="FF6600"/>
              </a:gs>
              <a:gs pos="76000">
                <a:srgbClr val="FF6600"/>
              </a:gs>
              <a:gs pos="23000">
                <a:srgbClr val="FF6600"/>
              </a:gs>
              <a:gs pos="68000">
                <a:srgbClr val="FF0000"/>
              </a:gs>
            </a:gsLst>
            <a:path path="circle">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endParaRPr lang="en-US" b="1">
              <a:ln w="50800"/>
              <a:solidFill>
                <a:schemeClr val="bg1">
                  <a:shade val="50000"/>
                </a:schemeClr>
              </a:solidFill>
            </a:endParaRPr>
          </a:p>
        </p:txBody>
      </p:sp>
      <p:sp>
        <p:nvSpPr>
          <p:cNvPr id="23" name="Rectangle 22"/>
          <p:cNvSpPr/>
          <p:nvPr/>
        </p:nvSpPr>
        <p:spPr>
          <a:xfrm>
            <a:off x="4095181" y="2967335"/>
            <a:ext cx="1301558" cy="584776"/>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3200" b="1" cap="none" spc="0" dirty="0" smtClean="0">
                <a:ln w="50800"/>
                <a:solidFill>
                  <a:schemeClr val="bg1">
                    <a:shade val="50000"/>
                  </a:schemeClr>
                </a:solidFill>
                <a:effectLst/>
              </a:rPr>
              <a:t>boom</a:t>
            </a:r>
            <a:endParaRPr lang="en-US" sz="3200" b="1" cap="none" spc="0" dirty="0">
              <a:ln w="50800"/>
              <a:solidFill>
                <a:schemeClr val="bg1">
                  <a:shade val="50000"/>
                </a:schemeClr>
              </a:solidFill>
              <a:effectLst/>
            </a:endParaRPr>
          </a:p>
        </p:txBody>
      </p:sp>
      <p:sp>
        <p:nvSpPr>
          <p:cNvPr id="21" name="TextBox 20"/>
          <p:cNvSpPr txBox="1"/>
          <p:nvPr/>
        </p:nvSpPr>
        <p:spPr>
          <a:xfrm>
            <a:off x="4088591" y="4975442"/>
            <a:ext cx="2382914" cy="369332"/>
          </a:xfrm>
          <a:prstGeom prst="rect">
            <a:avLst/>
          </a:prstGeom>
          <a:noFill/>
        </p:spPr>
        <p:txBody>
          <a:bodyPr wrap="square" rtlCol="0">
            <a:spAutoFit/>
          </a:bodyPr>
          <a:lstStyle/>
          <a:p>
            <a:r>
              <a:rPr lang="en-US" dirty="0" smtClean="0"/>
              <a:t>By Dorian</a:t>
            </a:r>
            <a:endParaRPr lang="en-US" dirty="0"/>
          </a:p>
        </p:txBody>
      </p:sp>
      <p:sp>
        <p:nvSpPr>
          <p:cNvPr id="25" name="Slide Number Placeholder 24"/>
          <p:cNvSpPr>
            <a:spLocks noGrp="1"/>
          </p:cNvSpPr>
          <p:nvPr>
            <p:ph type="sldNum" sz="quarter" idx="12"/>
          </p:nvPr>
        </p:nvSpPr>
        <p:spPr/>
        <p:txBody>
          <a:bodyPr/>
          <a:lstStyle/>
          <a:p>
            <a:fld id="{323D0EB1-2C17-BB48-8726-0638BBB06A97}" type="slidenum">
              <a:rPr lang="en-US" smtClean="0"/>
              <a:pPr/>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accel="50000" decel="5000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additive="base">
                                        <p:cTn id="14" dur="500" fill="hold"/>
                                        <p:tgtEl>
                                          <p:spTgt spid="21"/>
                                        </p:tgtEl>
                                        <p:attrNameLst>
                                          <p:attrName>ppt_x</p:attrName>
                                        </p:attrNameLst>
                                      </p:cBhvr>
                                      <p:tavLst>
                                        <p:tav tm="0">
                                          <p:val>
                                            <p:strVal val="#ppt_x"/>
                                          </p:val>
                                        </p:tav>
                                        <p:tav tm="100000">
                                          <p:val>
                                            <p:strVal val="#ppt_x"/>
                                          </p:val>
                                        </p:tav>
                                      </p:tavLst>
                                    </p:anim>
                                    <p:anim calcmode="lin" valueType="num">
                                      <p:cBhvr additive="base">
                                        <p:cTn id="1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5" presetClass="exit" presetSubtype="0" fill="hold" grpId="1" nodeType="clickEffect">
                                  <p:stCondLst>
                                    <p:cond delay="0"/>
                                  </p:stCondLst>
                                  <p:iterate type="lt">
                                    <p:tmPct val="10000"/>
                                  </p:iterate>
                                  <p:childTnLst>
                                    <p:animEffect transition="out" filter="fade">
                                      <p:cBhvr>
                                        <p:cTn id="19" dur="2000"/>
                                        <p:tgtEl>
                                          <p:spTgt spid="4"/>
                                        </p:tgtEl>
                                      </p:cBhvr>
                                    </p:animEffect>
                                    <p:anim calcmode="lin" valueType="num">
                                      <p:cBhvr>
                                        <p:cTn id="20" dur="2000"/>
                                        <p:tgtEl>
                                          <p:spTgt spid="4"/>
                                        </p:tgtEl>
                                        <p:attrNameLst>
                                          <p:attrName>style.rotation</p:attrName>
                                        </p:attrNameLst>
                                      </p:cBhvr>
                                      <p:tavLst>
                                        <p:tav tm="0">
                                          <p:val>
                                            <p:fltVal val="0"/>
                                          </p:val>
                                        </p:tav>
                                        <p:tav tm="100000">
                                          <p:val>
                                            <p:fltVal val="720"/>
                                          </p:val>
                                        </p:tav>
                                      </p:tavLst>
                                    </p:anim>
                                    <p:anim calcmode="lin" valueType="num">
                                      <p:cBhvr>
                                        <p:cTn id="21" dur="2000"/>
                                        <p:tgtEl>
                                          <p:spTgt spid="4"/>
                                        </p:tgtEl>
                                        <p:attrNameLst>
                                          <p:attrName>ppt_h</p:attrName>
                                        </p:attrNameLst>
                                      </p:cBhvr>
                                      <p:tavLst>
                                        <p:tav tm="0">
                                          <p:val>
                                            <p:strVal val="ppt_h"/>
                                          </p:val>
                                        </p:tav>
                                        <p:tav tm="100000">
                                          <p:val>
                                            <p:fltVal val="0"/>
                                          </p:val>
                                        </p:tav>
                                      </p:tavLst>
                                    </p:anim>
                                    <p:anim calcmode="lin" valueType="num">
                                      <p:cBhvr>
                                        <p:cTn id="22" dur="2000"/>
                                        <p:tgtEl>
                                          <p:spTgt spid="4"/>
                                        </p:tgtEl>
                                        <p:attrNameLst>
                                          <p:attrName>ppt_w</p:attrName>
                                        </p:attrNameLst>
                                      </p:cBhvr>
                                      <p:tavLst>
                                        <p:tav tm="0">
                                          <p:val>
                                            <p:strVal val="ppt_w"/>
                                          </p:val>
                                        </p:tav>
                                        <p:tav tm="100000">
                                          <p:val>
                                            <p:fltVal val="0"/>
                                          </p:val>
                                        </p:tav>
                                      </p:tavLst>
                                    </p:anim>
                                    <p:set>
                                      <p:cBhvr>
                                        <p:cTn id="23" dur="1" fill="hold">
                                          <p:stCondLst>
                                            <p:cond delay="1999"/>
                                          </p:stCondLst>
                                        </p:cTn>
                                        <p:tgtEl>
                                          <p:spTgt spid="4"/>
                                        </p:tgtEl>
                                        <p:attrNameLst>
                                          <p:attrName>style.visibility</p:attrName>
                                        </p:attrNameLst>
                                      </p:cBhvr>
                                      <p:to>
                                        <p:strVal val="hidden"/>
                                      </p:to>
                                    </p:set>
                                  </p:childTnLst>
                                </p:cTn>
                              </p:par>
                              <p:par>
                                <p:cTn id="24" presetID="21" presetClass="exit" presetSubtype="4" fill="hold" grpId="1" nodeType="withEffect">
                                  <p:stCondLst>
                                    <p:cond delay="1000"/>
                                  </p:stCondLst>
                                  <p:childTnLst>
                                    <p:animEffect transition="out" filter="wheel(4)">
                                      <p:cBhvr>
                                        <p:cTn id="25" dur="2000"/>
                                        <p:tgtEl>
                                          <p:spTgt spid="21"/>
                                        </p:tgtEl>
                                      </p:cBhvr>
                                    </p:animEffect>
                                    <p:set>
                                      <p:cBhvr>
                                        <p:cTn id="26" dur="1" fill="hold">
                                          <p:stCondLst>
                                            <p:cond delay="1999"/>
                                          </p:stCondLst>
                                        </p:cTn>
                                        <p:tgtEl>
                                          <p:spTgt spid="2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strVal val="#ppt_w*0.70"/>
                                          </p:val>
                                        </p:tav>
                                        <p:tav tm="100000">
                                          <p:val>
                                            <p:strVal val="#ppt_w"/>
                                          </p:val>
                                        </p:tav>
                                      </p:tavLst>
                                    </p:anim>
                                    <p:anim calcmode="lin" valueType="num">
                                      <p:cBhvr>
                                        <p:cTn id="32" dur="1000" fill="hold"/>
                                        <p:tgtEl>
                                          <p:spTgt spid="8"/>
                                        </p:tgtEl>
                                        <p:attrNameLst>
                                          <p:attrName>ppt_h</p:attrName>
                                        </p:attrNameLst>
                                      </p:cBhvr>
                                      <p:tavLst>
                                        <p:tav tm="0">
                                          <p:val>
                                            <p:strVal val="#ppt_h"/>
                                          </p:val>
                                        </p:tav>
                                        <p:tav tm="100000">
                                          <p:val>
                                            <p:strVal val="#ppt_h"/>
                                          </p:val>
                                        </p:tav>
                                      </p:tavLst>
                                    </p:anim>
                                    <p:animEffect transition="in" filter="fade">
                                      <p:cBhvr>
                                        <p:cTn id="33" dur="10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0" presetClass="path" presetSubtype="0" accel="50000" decel="50000" fill="hold" grpId="0" nodeType="clickEffect">
                                  <p:stCondLst>
                                    <p:cond delay="0"/>
                                  </p:stCondLst>
                                  <p:childTnLst>
                                    <p:animMotion origin="layout" path="M -3.678E-6 3.72249E-6 L 0.6636 -0.01019 " pathEditMode="relative" ptsTypes="AA">
                                      <p:cBhvr>
                                        <p:cTn id="37" dur="2000" fill="hold"/>
                                        <p:tgtEl>
                                          <p:spTgt spid="10"/>
                                        </p:tgtEl>
                                        <p:attrNameLst>
                                          <p:attrName>ppt_x</p:attrName>
                                          <p:attrName>ppt_y</p:attrName>
                                        </p:attrNameLst>
                                      </p:cBhvr>
                                    </p:animMotion>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20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0" presetClass="path" presetSubtype="0" accel="50000" decel="50000" fill="hold" grpId="1" nodeType="clickEffect">
                                  <p:stCondLst>
                                    <p:cond delay="0"/>
                                  </p:stCondLst>
                                  <p:childTnLst>
                                    <p:animMotion origin="layout" path="M 0.66371 -0.01017 L 1.71768 -0.01017 " pathEditMode="relative" rAng="0" ptsTypes="AA">
                                      <p:cBhvr>
                                        <p:cTn id="46" dur="2000" fill="hold"/>
                                        <p:tgtEl>
                                          <p:spTgt spid="10"/>
                                        </p:tgtEl>
                                        <p:attrNameLst>
                                          <p:attrName>ppt_x</p:attrName>
                                          <p:attrName>ppt_y</p:attrName>
                                        </p:attrNameLst>
                                      </p:cBhvr>
                                      <p:rCtr x="527" y="0"/>
                                    </p:animMotion>
                                  </p:childTnLst>
                                </p:cTn>
                              </p:par>
                            </p:childTnLst>
                          </p:cTn>
                        </p:par>
                      </p:childTnLst>
                    </p:cTn>
                  </p:par>
                  <p:par>
                    <p:cTn id="47" fill="hold">
                      <p:stCondLst>
                        <p:cond delay="indefinite"/>
                      </p:stCondLst>
                      <p:childTnLst>
                        <p:par>
                          <p:cTn id="48" fill="hold">
                            <p:stCondLst>
                              <p:cond delay="0"/>
                            </p:stCondLst>
                            <p:childTnLst>
                              <p:par>
                                <p:cTn id="49" presetID="18" presetClass="entr" presetSubtype="12"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strips(downLeft)">
                                      <p:cBhvr>
                                        <p:cTn id="51" dur="1000"/>
                                        <p:tgtEl>
                                          <p:spTgt spid="11"/>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2000"/>
                                        <p:tgtEl>
                                          <p:spTgt spid="12"/>
                                        </p:tgtEl>
                                      </p:cBhvr>
                                    </p:animEffect>
                                  </p:childTnLst>
                                </p:cTn>
                              </p:par>
                            </p:childTnLst>
                          </p:cTn>
                        </p:par>
                      </p:childTnLst>
                    </p:cTn>
                  </p:par>
                  <p:par>
                    <p:cTn id="57" fill="hold">
                      <p:stCondLst>
                        <p:cond delay="indefinite"/>
                      </p:stCondLst>
                      <p:childTnLst>
                        <p:par>
                          <p:cTn id="58" fill="hold">
                            <p:stCondLst>
                              <p:cond delay="0"/>
                            </p:stCondLst>
                            <p:childTnLst>
                              <p:par>
                                <p:cTn id="59" presetID="18" presetClass="exit" presetSubtype="12" fill="hold" grpId="1" nodeType="clickEffect">
                                  <p:stCondLst>
                                    <p:cond delay="0"/>
                                  </p:stCondLst>
                                  <p:childTnLst>
                                    <p:animEffect transition="out" filter="strips(downLeft)">
                                      <p:cBhvr>
                                        <p:cTn id="60" dur="1000"/>
                                        <p:tgtEl>
                                          <p:spTgt spid="11"/>
                                        </p:tgtEl>
                                      </p:cBhvr>
                                    </p:animEffect>
                                    <p:set>
                                      <p:cBhvr>
                                        <p:cTn id="61" dur="1" fill="hold">
                                          <p:stCondLst>
                                            <p:cond delay="999"/>
                                          </p:stCondLst>
                                        </p:cTn>
                                        <p:tgtEl>
                                          <p:spTgt spid="11"/>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41" presetClass="entr" presetSubtype="0" fill="hold" grpId="0" nodeType="clickEffect">
                                  <p:stCondLst>
                                    <p:cond delay="0"/>
                                  </p:stCondLst>
                                  <p:iterate type="lt">
                                    <p:tmPct val="10000"/>
                                  </p:iterate>
                                  <p:childTnLst>
                                    <p:set>
                                      <p:cBhvr>
                                        <p:cTn id="65" dur="1" fill="hold">
                                          <p:stCondLst>
                                            <p:cond delay="0"/>
                                          </p:stCondLst>
                                        </p:cTn>
                                        <p:tgtEl>
                                          <p:spTgt spid="14"/>
                                        </p:tgtEl>
                                        <p:attrNameLst>
                                          <p:attrName>style.visibility</p:attrName>
                                        </p:attrNameLst>
                                      </p:cBhvr>
                                      <p:to>
                                        <p:strVal val="visible"/>
                                      </p:to>
                                    </p:set>
                                    <p:anim calcmode="lin" valueType="num">
                                      <p:cBhvr>
                                        <p:cTn id="66"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14"/>
                                        </p:tgtEl>
                                        <p:attrNameLst>
                                          <p:attrName>ppt_y</p:attrName>
                                        </p:attrNameLst>
                                      </p:cBhvr>
                                      <p:tavLst>
                                        <p:tav tm="0">
                                          <p:val>
                                            <p:strVal val="#ppt_y"/>
                                          </p:val>
                                        </p:tav>
                                        <p:tav tm="100000">
                                          <p:val>
                                            <p:strVal val="#ppt_y"/>
                                          </p:val>
                                        </p:tav>
                                      </p:tavLst>
                                    </p:anim>
                                    <p:anim calcmode="lin" valueType="num">
                                      <p:cBhvr>
                                        <p:cTn id="68"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14"/>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2000"/>
                                        <p:tgtEl>
                                          <p:spTgt spid="16"/>
                                        </p:tgtEl>
                                      </p:cBhvr>
                                    </p:animEffect>
                                  </p:childTnLst>
                                </p:cTn>
                              </p:par>
                            </p:childTnLst>
                          </p:cTn>
                        </p:par>
                      </p:childTnLst>
                    </p:cTn>
                  </p:par>
                  <p:par>
                    <p:cTn id="76" fill="hold">
                      <p:stCondLst>
                        <p:cond delay="indefinite"/>
                      </p:stCondLst>
                      <p:childTnLst>
                        <p:par>
                          <p:cTn id="77" fill="hold">
                            <p:stCondLst>
                              <p:cond delay="0"/>
                            </p:stCondLst>
                            <p:childTnLst>
                              <p:par>
                                <p:cTn id="78" presetID="40" presetClass="exit" presetSubtype="0" fill="hold" grpId="1" nodeType="clickEffect">
                                  <p:stCondLst>
                                    <p:cond delay="0"/>
                                  </p:stCondLst>
                                  <p:iterate type="lt">
                                    <p:tmPct val="10000"/>
                                  </p:iterate>
                                  <p:childTnLst>
                                    <p:animEffect transition="out" filter="fade">
                                      <p:cBhvr>
                                        <p:cTn id="79" dur="1000"/>
                                        <p:tgtEl>
                                          <p:spTgt spid="14"/>
                                        </p:tgtEl>
                                      </p:cBhvr>
                                    </p:animEffect>
                                    <p:anim calcmode="lin" valueType="num">
                                      <p:cBhvr>
                                        <p:cTn id="80" dur="1000"/>
                                        <p:tgtEl>
                                          <p:spTgt spid="14"/>
                                        </p:tgtEl>
                                        <p:attrNameLst>
                                          <p:attrName>ppt_x</p:attrName>
                                        </p:attrNameLst>
                                      </p:cBhvr>
                                      <p:tavLst>
                                        <p:tav tm="0">
                                          <p:val>
                                            <p:strVal val="ppt_x"/>
                                          </p:val>
                                        </p:tav>
                                        <p:tav tm="100000">
                                          <p:val>
                                            <p:strVal val="ppt_x-.1"/>
                                          </p:val>
                                        </p:tav>
                                      </p:tavLst>
                                    </p:anim>
                                    <p:anim calcmode="lin" valueType="num">
                                      <p:cBhvr>
                                        <p:cTn id="81" dur="1000"/>
                                        <p:tgtEl>
                                          <p:spTgt spid="14"/>
                                        </p:tgtEl>
                                        <p:attrNameLst>
                                          <p:attrName>ppt_y</p:attrName>
                                        </p:attrNameLst>
                                      </p:cBhvr>
                                      <p:tavLst>
                                        <p:tav tm="0">
                                          <p:val>
                                            <p:strVal val="ppt_y"/>
                                          </p:val>
                                        </p:tav>
                                        <p:tav tm="100000">
                                          <p:val>
                                            <p:strVal val="ppt_y"/>
                                          </p:val>
                                        </p:tav>
                                      </p:tavLst>
                                    </p:anim>
                                    <p:set>
                                      <p:cBhvr>
                                        <p:cTn id="82" dur="1" fill="hold">
                                          <p:stCondLst>
                                            <p:cond delay="999"/>
                                          </p:stCondLst>
                                        </p:cTn>
                                        <p:tgtEl>
                                          <p:spTgt spid="14"/>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0" presetClass="exit" presetSubtype="0" fill="hold" grpId="1" nodeType="clickEffect">
                                  <p:stCondLst>
                                    <p:cond delay="0"/>
                                  </p:stCondLst>
                                  <p:childTnLst>
                                    <p:animEffect transition="out" filter="fade">
                                      <p:cBhvr>
                                        <p:cTn id="86" dur="2000"/>
                                        <p:tgtEl>
                                          <p:spTgt spid="9"/>
                                        </p:tgtEl>
                                      </p:cBhvr>
                                    </p:animEffect>
                                    <p:set>
                                      <p:cBhvr>
                                        <p:cTn id="87" dur="1" fill="hold">
                                          <p:stCondLst>
                                            <p:cond delay="1999"/>
                                          </p:stCondLst>
                                        </p:cTn>
                                        <p:tgtEl>
                                          <p:spTgt spid="9"/>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10" presetClass="exit" presetSubtype="0" fill="hold" grpId="1" nodeType="clickEffect">
                                  <p:stCondLst>
                                    <p:cond delay="0"/>
                                  </p:stCondLst>
                                  <p:childTnLst>
                                    <p:animEffect transition="out" filter="fade">
                                      <p:cBhvr>
                                        <p:cTn id="91" dur="2000"/>
                                        <p:tgtEl>
                                          <p:spTgt spid="12"/>
                                        </p:tgtEl>
                                      </p:cBhvr>
                                    </p:animEffect>
                                    <p:set>
                                      <p:cBhvr>
                                        <p:cTn id="92" dur="1" fill="hold">
                                          <p:stCondLst>
                                            <p:cond delay="1999"/>
                                          </p:stCondLst>
                                        </p:cTn>
                                        <p:tgtEl>
                                          <p:spTgt spid="12"/>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10" presetClass="exit" presetSubtype="0" fill="hold" grpId="1" nodeType="clickEffect">
                                  <p:stCondLst>
                                    <p:cond delay="0"/>
                                  </p:stCondLst>
                                  <p:childTnLst>
                                    <p:animEffect transition="out" filter="fade">
                                      <p:cBhvr>
                                        <p:cTn id="96" dur="2000"/>
                                        <p:tgtEl>
                                          <p:spTgt spid="16"/>
                                        </p:tgtEl>
                                      </p:cBhvr>
                                    </p:animEffect>
                                    <p:set>
                                      <p:cBhvr>
                                        <p:cTn id="97" dur="1" fill="hold">
                                          <p:stCondLst>
                                            <p:cond delay="1999"/>
                                          </p:stCondLst>
                                        </p:cTn>
                                        <p:tgtEl>
                                          <p:spTgt spid="16"/>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0" presetClass="path" presetSubtype="0" accel="50000" decel="50000" fill="hold" grpId="1" nodeType="clickEffect">
                                  <p:stCondLst>
                                    <p:cond delay="0"/>
                                  </p:stCondLst>
                                  <p:childTnLst>
                                    <p:animMotion origin="layout" path="M 0 -7.40741E-7 L 0 -0.44861 " pathEditMode="relative" ptsTypes="AA">
                                      <p:cBhvr>
                                        <p:cTn id="101" dur="2000" fill="hold"/>
                                        <p:tgtEl>
                                          <p:spTgt spid="8"/>
                                        </p:tgtEl>
                                        <p:attrNameLst>
                                          <p:attrName>ppt_x</p:attrName>
                                          <p:attrName>ppt_y</p:attrName>
                                        </p:attrNameLst>
                                      </p:cBhvr>
                                    </p:animMotion>
                                  </p:childTnLst>
                                </p:cTn>
                              </p:par>
                            </p:childTnLst>
                          </p:cTn>
                        </p:par>
                      </p:childTnLst>
                    </p:cTn>
                  </p:par>
                  <p:par>
                    <p:cTn id="102" fill="hold">
                      <p:stCondLst>
                        <p:cond delay="indefinite"/>
                      </p:stCondLst>
                      <p:childTnLst>
                        <p:par>
                          <p:cTn id="103" fill="hold">
                            <p:stCondLst>
                              <p:cond delay="0"/>
                            </p:stCondLst>
                            <p:childTnLst>
                              <p:par>
                                <p:cTn id="104" presetID="42" presetClass="entr" presetSubtype="0" fill="hold" grpId="0" nodeType="clickEffect">
                                  <p:stCondLst>
                                    <p:cond delay="0"/>
                                  </p:stCondLst>
                                  <p:childTnLst>
                                    <p:set>
                                      <p:cBhvr>
                                        <p:cTn id="105" dur="1" fill="hold">
                                          <p:stCondLst>
                                            <p:cond delay="0"/>
                                          </p:stCondLst>
                                        </p:cTn>
                                        <p:tgtEl>
                                          <p:spTgt spid="7"/>
                                        </p:tgtEl>
                                        <p:attrNameLst>
                                          <p:attrName>style.visibility</p:attrName>
                                        </p:attrNameLst>
                                      </p:cBhvr>
                                      <p:to>
                                        <p:strVal val="visible"/>
                                      </p:to>
                                    </p:set>
                                    <p:animEffect transition="in" filter="fade">
                                      <p:cBhvr>
                                        <p:cTn id="106" dur="2000"/>
                                        <p:tgtEl>
                                          <p:spTgt spid="7"/>
                                        </p:tgtEl>
                                      </p:cBhvr>
                                    </p:animEffect>
                                    <p:anim calcmode="lin" valueType="num">
                                      <p:cBhvr>
                                        <p:cTn id="107" dur="2000" fill="hold"/>
                                        <p:tgtEl>
                                          <p:spTgt spid="7"/>
                                        </p:tgtEl>
                                        <p:attrNameLst>
                                          <p:attrName>ppt_x</p:attrName>
                                        </p:attrNameLst>
                                      </p:cBhvr>
                                      <p:tavLst>
                                        <p:tav tm="0">
                                          <p:val>
                                            <p:strVal val="#ppt_x"/>
                                          </p:val>
                                        </p:tav>
                                        <p:tav tm="100000">
                                          <p:val>
                                            <p:strVal val="#ppt_x"/>
                                          </p:val>
                                        </p:tav>
                                      </p:tavLst>
                                    </p:anim>
                                    <p:anim calcmode="lin" valueType="num">
                                      <p:cBhvr>
                                        <p:cTn id="108" dur="2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0" nodeType="clickEffect">
                                  <p:stCondLst>
                                    <p:cond delay="0"/>
                                  </p:stCondLst>
                                  <p:childTnLst>
                                    <p:set>
                                      <p:cBhvr>
                                        <p:cTn id="112" dur="1" fill="hold">
                                          <p:stCondLst>
                                            <p:cond delay="0"/>
                                          </p:stCondLst>
                                        </p:cTn>
                                        <p:tgtEl>
                                          <p:spTgt spid="6"/>
                                        </p:tgtEl>
                                        <p:attrNameLst>
                                          <p:attrName>style.visibility</p:attrName>
                                        </p:attrNameLst>
                                      </p:cBhvr>
                                      <p:to>
                                        <p:strVal val="visible"/>
                                      </p:to>
                                    </p:set>
                                    <p:animEffect transition="in" filter="fade">
                                      <p:cBhvr>
                                        <p:cTn id="113" dur="2000"/>
                                        <p:tgtEl>
                                          <p:spTgt spid="6"/>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5"/>
                                        </p:tgtEl>
                                        <p:attrNameLst>
                                          <p:attrName>style.visibility</p:attrName>
                                        </p:attrNameLst>
                                      </p:cBhvr>
                                      <p:to>
                                        <p:strVal val="visible"/>
                                      </p:to>
                                    </p:set>
                                    <p:animEffect transition="in" filter="fade">
                                      <p:cBhvr>
                                        <p:cTn id="116" dur="2000"/>
                                        <p:tgtEl>
                                          <p:spTgt spid="5"/>
                                        </p:tgtEl>
                                      </p:cBhvr>
                                    </p:animEffect>
                                  </p:childTnLst>
                                </p:cTn>
                              </p:par>
                            </p:childTnLst>
                          </p:cTn>
                        </p:par>
                      </p:childTnLst>
                    </p:cTn>
                  </p:par>
                  <p:par>
                    <p:cTn id="117" fill="hold">
                      <p:stCondLst>
                        <p:cond delay="indefinite"/>
                      </p:stCondLst>
                      <p:childTnLst>
                        <p:par>
                          <p:cTn id="118" fill="hold">
                            <p:stCondLst>
                              <p:cond delay="0"/>
                            </p:stCondLst>
                            <p:childTnLst>
                              <p:par>
                                <p:cTn id="119" presetID="47" presetClass="entr" presetSubtype="0" fill="hold" grpId="0" nodeType="clickEffect">
                                  <p:stCondLst>
                                    <p:cond delay="0"/>
                                  </p:stCondLst>
                                  <p:childTnLst>
                                    <p:set>
                                      <p:cBhvr>
                                        <p:cTn id="120" dur="1" fill="hold">
                                          <p:stCondLst>
                                            <p:cond delay="0"/>
                                          </p:stCondLst>
                                        </p:cTn>
                                        <p:tgtEl>
                                          <p:spTgt spid="17"/>
                                        </p:tgtEl>
                                        <p:attrNameLst>
                                          <p:attrName>style.visibility</p:attrName>
                                        </p:attrNameLst>
                                      </p:cBhvr>
                                      <p:to>
                                        <p:strVal val="visible"/>
                                      </p:to>
                                    </p:set>
                                    <p:animEffect transition="in" filter="fade">
                                      <p:cBhvr>
                                        <p:cTn id="121" dur="1000"/>
                                        <p:tgtEl>
                                          <p:spTgt spid="17"/>
                                        </p:tgtEl>
                                      </p:cBhvr>
                                    </p:animEffect>
                                    <p:anim calcmode="lin" valueType="num">
                                      <p:cBhvr>
                                        <p:cTn id="122" dur="1000" fill="hold"/>
                                        <p:tgtEl>
                                          <p:spTgt spid="17"/>
                                        </p:tgtEl>
                                        <p:attrNameLst>
                                          <p:attrName>ppt_x</p:attrName>
                                        </p:attrNameLst>
                                      </p:cBhvr>
                                      <p:tavLst>
                                        <p:tav tm="0">
                                          <p:val>
                                            <p:strVal val="#ppt_x"/>
                                          </p:val>
                                        </p:tav>
                                        <p:tav tm="100000">
                                          <p:val>
                                            <p:strVal val="#ppt_x"/>
                                          </p:val>
                                        </p:tav>
                                      </p:tavLst>
                                    </p:anim>
                                    <p:anim calcmode="lin" valueType="num">
                                      <p:cBhvr>
                                        <p:cTn id="123" dur="1000" fill="hold"/>
                                        <p:tgtEl>
                                          <p:spTgt spid="17"/>
                                        </p:tgtEl>
                                        <p:attrNameLst>
                                          <p:attrName>ppt_y</p:attrName>
                                        </p:attrNameLst>
                                      </p:cBhvr>
                                      <p:tavLst>
                                        <p:tav tm="0">
                                          <p:val>
                                            <p:strVal val="#ppt_y-.1"/>
                                          </p:val>
                                        </p:tav>
                                        <p:tav tm="100000">
                                          <p:val>
                                            <p:strVal val="#ppt_y"/>
                                          </p:val>
                                        </p:tav>
                                      </p:tavLst>
                                    </p:anim>
                                  </p:childTnLst>
                                </p:cTn>
                              </p:par>
                              <p:par>
                                <p:cTn id="124" presetID="47" presetClass="entr" presetSubtype="0" fill="hold" nodeType="withEffect">
                                  <p:stCondLst>
                                    <p:cond delay="0"/>
                                  </p:stCondLst>
                                  <p:childTnLst>
                                    <p:set>
                                      <p:cBhvr>
                                        <p:cTn id="125" dur="1" fill="hold">
                                          <p:stCondLst>
                                            <p:cond delay="0"/>
                                          </p:stCondLst>
                                        </p:cTn>
                                        <p:tgtEl>
                                          <p:spTgt spid="2"/>
                                        </p:tgtEl>
                                        <p:attrNameLst>
                                          <p:attrName>style.visibility</p:attrName>
                                        </p:attrNameLst>
                                      </p:cBhvr>
                                      <p:to>
                                        <p:strVal val="visible"/>
                                      </p:to>
                                    </p:set>
                                    <p:animEffect transition="in" filter="fade">
                                      <p:cBhvr>
                                        <p:cTn id="126" dur="1000"/>
                                        <p:tgtEl>
                                          <p:spTgt spid="2"/>
                                        </p:tgtEl>
                                      </p:cBhvr>
                                    </p:animEffect>
                                    <p:anim calcmode="lin" valueType="num">
                                      <p:cBhvr>
                                        <p:cTn id="127" dur="1000" fill="hold"/>
                                        <p:tgtEl>
                                          <p:spTgt spid="2"/>
                                        </p:tgtEl>
                                        <p:attrNameLst>
                                          <p:attrName>ppt_x</p:attrName>
                                        </p:attrNameLst>
                                      </p:cBhvr>
                                      <p:tavLst>
                                        <p:tav tm="0">
                                          <p:val>
                                            <p:strVal val="#ppt_x"/>
                                          </p:val>
                                        </p:tav>
                                        <p:tav tm="100000">
                                          <p:val>
                                            <p:strVal val="#ppt_x"/>
                                          </p:val>
                                        </p:tav>
                                      </p:tavLst>
                                    </p:anim>
                                    <p:anim calcmode="lin" valueType="num">
                                      <p:cBhvr>
                                        <p:cTn id="1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0" presetClass="path" presetSubtype="0" accel="50000" decel="50000" fill="hold" nodeType="clickEffect">
                                  <p:stCondLst>
                                    <p:cond delay="0"/>
                                  </p:stCondLst>
                                  <p:childTnLst>
                                    <p:animMotion origin="layout" path="M 2.96322E-6 -3.73639E-6 L -0.12266 0.10494 " pathEditMode="relative" rAng="0" ptsTypes="AA">
                                      <p:cBhvr>
                                        <p:cTn id="132" dur="5000" fill="hold"/>
                                        <p:tgtEl>
                                          <p:spTgt spid="2"/>
                                        </p:tgtEl>
                                        <p:attrNameLst>
                                          <p:attrName>ppt_x</p:attrName>
                                          <p:attrName>ppt_y</p:attrName>
                                        </p:attrNameLst>
                                      </p:cBhvr>
                                      <p:rCtr x="-61" y="52"/>
                                    </p:animMotion>
                                  </p:childTnLst>
                                </p:cTn>
                              </p:par>
                            </p:childTnLst>
                          </p:cTn>
                        </p:par>
                      </p:childTnLst>
                    </p:cTn>
                  </p:par>
                  <p:par>
                    <p:cTn id="133" fill="hold">
                      <p:stCondLst>
                        <p:cond delay="indefinite"/>
                      </p:stCondLst>
                      <p:childTnLst>
                        <p:par>
                          <p:cTn id="134" fill="hold">
                            <p:stCondLst>
                              <p:cond delay="0"/>
                            </p:stCondLst>
                            <p:childTnLst>
                              <p:par>
                                <p:cTn id="135" presetID="1" presetClass="entr" presetSubtype="0" fill="hold" grpId="0" nodeType="clickEffect">
                                  <p:stCondLst>
                                    <p:cond delay="0"/>
                                  </p:stCondLst>
                                  <p:childTnLst>
                                    <p:set>
                                      <p:cBhvr>
                                        <p:cTn id="136" dur="1" fill="hold">
                                          <p:stCondLst>
                                            <p:cond delay="0"/>
                                          </p:stCondLst>
                                        </p:cTn>
                                        <p:tgtEl>
                                          <p:spTgt spid="22"/>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6" presetClass="emph" presetSubtype="0" accel="50000" decel="50000" fill="hold" grpId="1" nodeType="clickEffect">
                                  <p:stCondLst>
                                    <p:cond delay="0"/>
                                  </p:stCondLst>
                                  <p:childTnLst>
                                    <p:animScale>
                                      <p:cBhvr>
                                        <p:cTn id="140" dur="2000" fill="hold"/>
                                        <p:tgtEl>
                                          <p:spTgt spid="22"/>
                                        </p:tgtEl>
                                      </p:cBhvr>
                                      <p:by x="400000" y="400000"/>
                                    </p:animScale>
                                  </p:childTnLst>
                                  <p:subTnLst>
                                    <p:audio>
                                      <p:cMediaNode>
                                        <p:cTn display="0" masterRel="sameClick">
                                          <p:stCondLst>
                                            <p:cond evt="begin" delay="0">
                                              <p:tn val="139"/>
                                            </p:cond>
                                          </p:stCondLst>
                                          <p:endCondLst>
                                            <p:cond evt="onStopAudio" delay="0">
                                              <p:tgtEl>
                                                <p:sldTgt/>
                                              </p:tgtEl>
                                            </p:cond>
                                          </p:endCondLst>
                                        </p:cTn>
                                        <p:tgtEl>
                                          <p:sndTgt r:embed="rId3" name="Explosion"/>
                                        </p:tgtEl>
                                      </p:cMediaNode>
                                    </p:audio>
                                  </p:subTnLst>
                                </p:cTn>
                              </p:par>
                              <p:par>
                                <p:cTn id="141" presetID="1" presetClass="exit" presetSubtype="0" fill="hold" grpId="1" nodeType="withEffect">
                                  <p:stCondLst>
                                    <p:cond delay="0"/>
                                  </p:stCondLst>
                                  <p:childTnLst>
                                    <p:set>
                                      <p:cBhvr>
                                        <p:cTn id="142" dur="1" fill="hold">
                                          <p:stCondLst>
                                            <p:cond delay="0"/>
                                          </p:stCondLst>
                                        </p:cTn>
                                        <p:tgtEl>
                                          <p:spTgt spid="17"/>
                                        </p:tgtEl>
                                        <p:attrNameLst>
                                          <p:attrName>style.visibility</p:attrName>
                                        </p:attrNameLst>
                                      </p:cBhvr>
                                      <p:to>
                                        <p:strVal val="hidden"/>
                                      </p:to>
                                    </p:set>
                                  </p:childTnLst>
                                </p:cTn>
                              </p:par>
                              <p:par>
                                <p:cTn id="143" presetID="42" presetClass="entr" presetSubtype="0" fill="hold" grpId="0" nodeType="withEffect">
                                  <p:stCondLst>
                                    <p:cond delay="0"/>
                                  </p:stCondLst>
                                  <p:childTnLst>
                                    <p:set>
                                      <p:cBhvr>
                                        <p:cTn id="144" dur="1" fill="hold">
                                          <p:stCondLst>
                                            <p:cond delay="0"/>
                                          </p:stCondLst>
                                        </p:cTn>
                                        <p:tgtEl>
                                          <p:spTgt spid="23"/>
                                        </p:tgtEl>
                                        <p:attrNameLst>
                                          <p:attrName>style.visibility</p:attrName>
                                        </p:attrNameLst>
                                      </p:cBhvr>
                                      <p:to>
                                        <p:strVal val="visible"/>
                                      </p:to>
                                    </p:set>
                                    <p:animEffect transition="in" filter="fade">
                                      <p:cBhvr>
                                        <p:cTn id="145" dur="1000"/>
                                        <p:tgtEl>
                                          <p:spTgt spid="23"/>
                                        </p:tgtEl>
                                      </p:cBhvr>
                                    </p:animEffect>
                                    <p:anim calcmode="lin" valueType="num">
                                      <p:cBhvr>
                                        <p:cTn id="146" dur="1000" fill="hold"/>
                                        <p:tgtEl>
                                          <p:spTgt spid="23"/>
                                        </p:tgtEl>
                                        <p:attrNameLst>
                                          <p:attrName>ppt_x</p:attrName>
                                        </p:attrNameLst>
                                      </p:cBhvr>
                                      <p:tavLst>
                                        <p:tav tm="0">
                                          <p:val>
                                            <p:strVal val="#ppt_x"/>
                                          </p:val>
                                        </p:tav>
                                        <p:tav tm="100000">
                                          <p:val>
                                            <p:strVal val="#ppt_x"/>
                                          </p:val>
                                        </p:tav>
                                      </p:tavLst>
                                    </p:anim>
                                    <p:anim calcmode="lin" valueType="num">
                                      <p:cBhvr>
                                        <p:cTn id="147" dur="1000" fill="hold"/>
                                        <p:tgtEl>
                                          <p:spTgt spid="23"/>
                                        </p:tgtEl>
                                        <p:attrNameLst>
                                          <p:attrName>ppt_y</p:attrName>
                                        </p:attrNameLst>
                                      </p:cBhvr>
                                      <p:tavLst>
                                        <p:tav tm="0">
                                          <p:val>
                                            <p:strVal val="#ppt_y+.1"/>
                                          </p:val>
                                        </p:tav>
                                        <p:tav tm="100000">
                                          <p:val>
                                            <p:strVal val="#ppt_y"/>
                                          </p:val>
                                        </p:tav>
                                      </p:tavLst>
                                    </p:anim>
                                  </p:childTnLst>
                                </p:cTn>
                              </p:par>
                            </p:childTnLst>
                          </p:cTn>
                        </p:par>
                        <p:par>
                          <p:cTn id="148" fill="hold">
                            <p:stCondLst>
                              <p:cond delay="2000"/>
                            </p:stCondLst>
                            <p:childTnLst>
                              <p:par>
                                <p:cTn id="149" presetID="55" presetClass="exit" presetSubtype="0" fill="hold" grpId="2" nodeType="afterEffect">
                                  <p:stCondLst>
                                    <p:cond delay="2000"/>
                                  </p:stCondLst>
                                  <p:childTnLst>
                                    <p:anim calcmode="lin" valueType="num">
                                      <p:cBhvr>
                                        <p:cTn id="150" dur="500"/>
                                        <p:tgtEl>
                                          <p:spTgt spid="22"/>
                                        </p:tgtEl>
                                        <p:attrNameLst>
                                          <p:attrName>ppt_w</p:attrName>
                                        </p:attrNameLst>
                                      </p:cBhvr>
                                      <p:tavLst>
                                        <p:tav tm="0">
                                          <p:val>
                                            <p:strVal val="ppt_w"/>
                                          </p:val>
                                        </p:tav>
                                        <p:tav tm="100000">
                                          <p:val>
                                            <p:strVal val="ppt_w*0.70"/>
                                          </p:val>
                                        </p:tav>
                                      </p:tavLst>
                                    </p:anim>
                                    <p:anim calcmode="lin" valueType="num">
                                      <p:cBhvr>
                                        <p:cTn id="151" dur="500"/>
                                        <p:tgtEl>
                                          <p:spTgt spid="22"/>
                                        </p:tgtEl>
                                        <p:attrNameLst>
                                          <p:attrName>ppt_h</p:attrName>
                                        </p:attrNameLst>
                                      </p:cBhvr>
                                      <p:tavLst>
                                        <p:tav tm="0">
                                          <p:val>
                                            <p:strVal val="ppt_h"/>
                                          </p:val>
                                        </p:tav>
                                        <p:tav tm="100000">
                                          <p:val>
                                            <p:strVal val="ppt_h"/>
                                          </p:val>
                                        </p:tav>
                                      </p:tavLst>
                                    </p:anim>
                                    <p:animEffect transition="out" filter="fade">
                                      <p:cBhvr>
                                        <p:cTn id="152" dur="500"/>
                                        <p:tgtEl>
                                          <p:spTgt spid="22"/>
                                        </p:tgtEl>
                                      </p:cBhvr>
                                    </p:animEffect>
                                    <p:set>
                                      <p:cBhvr>
                                        <p:cTn id="153" dur="1" fill="hold">
                                          <p:stCondLst>
                                            <p:cond delay="499"/>
                                          </p:stCondLst>
                                        </p:cTn>
                                        <p:tgtEl>
                                          <p:spTgt spid="22"/>
                                        </p:tgtEl>
                                        <p:attrNameLst>
                                          <p:attrName>style.visibility</p:attrName>
                                        </p:attrNameLst>
                                      </p:cBhvr>
                                      <p:to>
                                        <p:strVal val="hidden"/>
                                      </p:to>
                                    </p:set>
                                  </p:childTnLst>
                                </p:cTn>
                              </p:par>
                              <p:par>
                                <p:cTn id="154" presetID="1" presetClass="exit" presetSubtype="0" fill="hold" grpId="1" nodeType="withEffect">
                                  <p:stCondLst>
                                    <p:cond delay="0"/>
                                  </p:stCondLst>
                                  <p:childTnLst>
                                    <p:set>
                                      <p:cBhvr>
                                        <p:cTn id="155" dur="1" fill="hold">
                                          <p:stCondLst>
                                            <p:cond delay="0"/>
                                          </p:stCondLst>
                                        </p:cTn>
                                        <p:tgtEl>
                                          <p:spTgt spid="23"/>
                                        </p:tgtEl>
                                        <p:attrNameLst>
                                          <p:attrName>style.visibility</p:attrName>
                                        </p:attrNameLst>
                                      </p:cBhvr>
                                      <p:to>
                                        <p:strVal val="hidden"/>
                                      </p:to>
                                    </p:set>
                                  </p:childTnLst>
                                </p:cTn>
                              </p:par>
                              <p:par>
                                <p:cTn id="156" presetID="10" presetClass="entr" presetSubtype="0" fill="hold" grpId="0" nodeType="withEffect">
                                  <p:stCondLst>
                                    <p:cond delay="0"/>
                                  </p:stCondLst>
                                  <p:childTnLst>
                                    <p:set>
                                      <p:cBhvr>
                                        <p:cTn id="157" dur="1" fill="hold">
                                          <p:stCondLst>
                                            <p:cond delay="0"/>
                                          </p:stCondLst>
                                        </p:cTn>
                                        <p:tgtEl>
                                          <p:spTgt spid="24"/>
                                        </p:tgtEl>
                                        <p:attrNameLst>
                                          <p:attrName>style.visibility</p:attrName>
                                        </p:attrNameLst>
                                      </p:cBhvr>
                                      <p:to>
                                        <p:strVal val="visible"/>
                                      </p:to>
                                    </p:set>
                                    <p:animEffect transition="in" filter="fade">
                                      <p:cBhvr>
                                        <p:cTn id="158"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6" grpId="0"/>
      <p:bldP spid="7" grpId="0"/>
      <p:bldP spid="8" grpId="0"/>
      <p:bldP spid="8" grpId="1"/>
      <p:bldP spid="9" grpId="0"/>
      <p:bldP spid="9" grpId="1"/>
      <p:bldP spid="10" grpId="0"/>
      <p:bldP spid="10" grpId="1"/>
      <p:bldP spid="11" grpId="0"/>
      <p:bldP spid="11" grpId="1"/>
      <p:bldP spid="12" grpId="0"/>
      <p:bldP spid="12" grpId="1"/>
      <p:bldP spid="14" grpId="0"/>
      <p:bldP spid="14" grpId="1"/>
      <p:bldP spid="16" grpId="0"/>
      <p:bldP spid="16" grpId="1"/>
      <p:bldP spid="17" grpId="0" animBg="1"/>
      <p:bldP spid="17" grpId="1" animBg="1"/>
      <p:bldP spid="24" grpId="0" animBg="1"/>
      <p:bldP spid="22" grpId="0" animBg="1"/>
      <p:bldP spid="22" grpId="1" animBg="1"/>
      <p:bldP spid="22" grpId="2" animBg="1"/>
      <p:bldP spid="23" grpId="0"/>
      <p:bldP spid="23" grpId="1"/>
      <p:bldP spid="21" grpId="0"/>
      <p:bldP spid="21" grpId="1"/>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457200" y="228600"/>
            <a:ext cx="7772400" cy="1470025"/>
          </a:xfrm>
        </p:spPr>
        <p:txBody>
          <a:bodyPr/>
          <a:lstStyle/>
          <a:p>
            <a:r>
              <a:rPr lang="en-US" dirty="0" smtClean="0"/>
              <a:t>Addition Property of Equality</a:t>
            </a:r>
            <a:endParaRPr lang="en-US" dirty="0"/>
          </a:p>
        </p:txBody>
      </p:sp>
      <p:sp>
        <p:nvSpPr>
          <p:cNvPr id="7" name="Subtitle 6"/>
          <p:cNvSpPr>
            <a:spLocks noGrp="1"/>
          </p:cNvSpPr>
          <p:nvPr>
            <p:ph type="subTitle" idx="1"/>
          </p:nvPr>
        </p:nvSpPr>
        <p:spPr>
          <a:xfrm>
            <a:off x="1371600" y="1355725"/>
            <a:ext cx="6400800" cy="685800"/>
          </a:xfrm>
        </p:spPr>
        <p:txBody>
          <a:bodyPr/>
          <a:lstStyle/>
          <a:p>
            <a:r>
              <a:rPr lang="en-US" dirty="0" smtClean="0"/>
              <a:t>By: Nina</a:t>
            </a:r>
            <a:endParaRPr lang="en-US" dirty="0"/>
          </a:p>
        </p:txBody>
      </p:sp>
      <p:sp>
        <p:nvSpPr>
          <p:cNvPr id="8" name="TextBox 7"/>
          <p:cNvSpPr txBox="1"/>
          <p:nvPr/>
        </p:nvSpPr>
        <p:spPr>
          <a:xfrm>
            <a:off x="457200" y="2286000"/>
            <a:ext cx="3505200" cy="1323439"/>
          </a:xfrm>
          <a:prstGeom prst="rect">
            <a:avLst/>
          </a:prstGeom>
          <a:noFill/>
        </p:spPr>
        <p:txBody>
          <a:bodyPr wrap="square" rtlCol="0">
            <a:spAutoFit/>
          </a:bodyPr>
          <a:lstStyle/>
          <a:p>
            <a:r>
              <a:rPr lang="en-US" sz="2000" dirty="0" smtClean="0">
                <a:solidFill>
                  <a:srgbClr val="FF0080"/>
                </a:solidFill>
              </a:rPr>
              <a:t>The Addiction Property of Equality is when your problem can be solved by adding the same number to each side.</a:t>
            </a:r>
            <a:endParaRPr lang="en-US" sz="2000" dirty="0">
              <a:solidFill>
                <a:srgbClr val="FF0080"/>
              </a:solidFill>
            </a:endParaRPr>
          </a:p>
        </p:txBody>
      </p:sp>
      <p:sp>
        <p:nvSpPr>
          <p:cNvPr id="9" name="TextBox 8"/>
          <p:cNvSpPr txBox="1"/>
          <p:nvPr/>
        </p:nvSpPr>
        <p:spPr>
          <a:xfrm>
            <a:off x="6019800" y="3870067"/>
            <a:ext cx="2895600" cy="1477328"/>
          </a:xfrm>
          <a:prstGeom prst="rect">
            <a:avLst/>
          </a:prstGeom>
          <a:noFill/>
        </p:spPr>
        <p:txBody>
          <a:bodyPr wrap="square" rtlCol="0">
            <a:spAutoFit/>
          </a:bodyPr>
          <a:lstStyle/>
          <a:p>
            <a:r>
              <a:rPr lang="en-US" dirty="0" smtClean="0">
                <a:solidFill>
                  <a:srgbClr val="3366FF"/>
                </a:solidFill>
              </a:rPr>
              <a:t>This is done because it eliminates a number, so you are closer to narrowing down the variable. (Which is the </a:t>
            </a:r>
            <a:r>
              <a:rPr lang="en-US" dirty="0" err="1" smtClean="0">
                <a:solidFill>
                  <a:srgbClr val="3366FF"/>
                </a:solidFill>
              </a:rPr>
              <a:t>awser</a:t>
            </a:r>
            <a:r>
              <a:rPr lang="en-US" dirty="0" smtClean="0">
                <a:solidFill>
                  <a:srgbClr val="3366FF"/>
                </a:solidFill>
              </a:rPr>
              <a:t>)</a:t>
            </a:r>
            <a:endParaRPr lang="en-US" dirty="0">
              <a:solidFill>
                <a:srgbClr val="3366FF"/>
              </a:solidFill>
            </a:endParaRPr>
          </a:p>
        </p:txBody>
      </p:sp>
      <p:sp>
        <p:nvSpPr>
          <p:cNvPr id="6" name="Explosion 1 5"/>
          <p:cNvSpPr/>
          <p:nvPr/>
        </p:nvSpPr>
        <p:spPr>
          <a:xfrm rot="19984419">
            <a:off x="762078" y="4159545"/>
            <a:ext cx="3146649" cy="2099804"/>
          </a:xfrm>
          <a:prstGeom prst="irregularSeal1">
            <a:avLst/>
          </a:prstGeom>
          <a:solidFill>
            <a:srgbClr val="CC9933"/>
          </a:solidFill>
          <a:ln>
            <a:solidFill>
              <a:srgbClr val="CC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The Golden Rule</a:t>
            </a:r>
            <a:endParaRPr lang="en-US" sz="2000" dirty="0">
              <a:solidFill>
                <a:schemeClr val="tx1"/>
              </a:solidFill>
            </a:endParaRPr>
          </a:p>
        </p:txBody>
      </p:sp>
      <p:sp>
        <p:nvSpPr>
          <p:cNvPr id="11" name="TextBox 10"/>
          <p:cNvSpPr txBox="1"/>
          <p:nvPr/>
        </p:nvSpPr>
        <p:spPr>
          <a:xfrm>
            <a:off x="838199" y="4608731"/>
            <a:ext cx="4114800" cy="830997"/>
          </a:xfrm>
          <a:prstGeom prst="rect">
            <a:avLst/>
          </a:prstGeom>
          <a:noFill/>
        </p:spPr>
        <p:txBody>
          <a:bodyPr wrap="square" rtlCol="0">
            <a:spAutoFit/>
          </a:bodyPr>
          <a:lstStyle/>
          <a:p>
            <a:r>
              <a:rPr lang="en-US" sz="2400" dirty="0" smtClean="0"/>
              <a:t>Golden Rule: Do onto one side as you would the other</a:t>
            </a:r>
            <a:endParaRPr lang="en-US" sz="2400" dirty="0"/>
          </a:p>
        </p:txBody>
      </p:sp>
      <p:sp>
        <p:nvSpPr>
          <p:cNvPr id="12" name="TextBox 11"/>
          <p:cNvSpPr txBox="1"/>
          <p:nvPr/>
        </p:nvSpPr>
        <p:spPr>
          <a:xfrm>
            <a:off x="3516502" y="3099228"/>
            <a:ext cx="1828800" cy="923330"/>
          </a:xfrm>
          <a:prstGeom prst="rect">
            <a:avLst/>
          </a:prstGeom>
          <a:noFill/>
        </p:spPr>
        <p:txBody>
          <a:bodyPr wrap="square" rtlCol="0">
            <a:spAutoFit/>
          </a:bodyPr>
          <a:lstStyle/>
          <a:p>
            <a:r>
              <a:rPr lang="en-US" dirty="0" smtClean="0"/>
              <a:t>768 - </a:t>
            </a:r>
            <a:r>
              <a:rPr lang="en-US" dirty="0" err="1" smtClean="0"/>
              <a:t>x</a:t>
            </a:r>
            <a:r>
              <a:rPr lang="en-US" dirty="0" smtClean="0"/>
              <a:t> = -285</a:t>
            </a:r>
          </a:p>
          <a:p>
            <a:endParaRPr lang="en-US" dirty="0" smtClean="0"/>
          </a:p>
          <a:p>
            <a:r>
              <a:rPr lang="en-US" dirty="0" smtClean="0"/>
              <a:t>-X= 1,053</a:t>
            </a:r>
          </a:p>
        </p:txBody>
      </p:sp>
      <p:sp>
        <p:nvSpPr>
          <p:cNvPr id="13" name="TextBox 12"/>
          <p:cNvSpPr txBox="1"/>
          <p:nvPr/>
        </p:nvSpPr>
        <p:spPr>
          <a:xfrm>
            <a:off x="3516502" y="2041525"/>
            <a:ext cx="2503298" cy="707886"/>
          </a:xfrm>
          <a:prstGeom prst="rect">
            <a:avLst/>
          </a:prstGeom>
          <a:noFill/>
        </p:spPr>
        <p:txBody>
          <a:bodyPr wrap="square" rtlCol="0">
            <a:spAutoFit/>
          </a:bodyPr>
          <a:lstStyle/>
          <a:p>
            <a:r>
              <a:rPr lang="en-US" sz="4000" dirty="0" smtClean="0"/>
              <a:t>Example:</a:t>
            </a:r>
            <a:endParaRPr lang="en-US" sz="4000" dirty="0"/>
          </a:p>
        </p:txBody>
      </p:sp>
      <p:sp>
        <p:nvSpPr>
          <p:cNvPr id="15" name="TextBox 14"/>
          <p:cNvSpPr txBox="1"/>
          <p:nvPr/>
        </p:nvSpPr>
        <p:spPr>
          <a:xfrm>
            <a:off x="1066800" y="3039070"/>
            <a:ext cx="1436497" cy="923330"/>
          </a:xfrm>
          <a:prstGeom prst="rect">
            <a:avLst/>
          </a:prstGeom>
          <a:noFill/>
        </p:spPr>
        <p:txBody>
          <a:bodyPr wrap="square" rtlCol="0">
            <a:spAutoFit/>
          </a:bodyPr>
          <a:lstStyle/>
          <a:p>
            <a:r>
              <a:rPr lang="en-US" dirty="0" smtClean="0"/>
              <a:t>x-197=-237</a:t>
            </a:r>
          </a:p>
          <a:p>
            <a:endParaRPr lang="en-US" dirty="0" smtClean="0"/>
          </a:p>
          <a:p>
            <a:r>
              <a:rPr lang="en-US" dirty="0" smtClean="0"/>
              <a:t>X=40</a:t>
            </a:r>
            <a:endParaRPr lang="en-US" dirty="0"/>
          </a:p>
        </p:txBody>
      </p:sp>
      <p:sp>
        <p:nvSpPr>
          <p:cNvPr id="16" name="TextBox 15"/>
          <p:cNvSpPr txBox="1"/>
          <p:nvPr/>
        </p:nvSpPr>
        <p:spPr>
          <a:xfrm>
            <a:off x="979295" y="3234273"/>
            <a:ext cx="3048003" cy="369332"/>
          </a:xfrm>
          <a:prstGeom prst="rect">
            <a:avLst/>
          </a:prstGeom>
          <a:noFill/>
        </p:spPr>
        <p:txBody>
          <a:bodyPr wrap="square" rtlCol="0">
            <a:spAutoFit/>
          </a:bodyPr>
          <a:lstStyle/>
          <a:p>
            <a:r>
              <a:rPr lang="en-US" dirty="0" smtClean="0">
                <a:solidFill>
                  <a:srgbClr val="008000"/>
                </a:solidFill>
              </a:rPr>
              <a:t>X-197+197= -237+197</a:t>
            </a:r>
            <a:endParaRPr lang="en-US" dirty="0">
              <a:solidFill>
                <a:srgbClr val="008000"/>
              </a:solidFill>
            </a:endParaRPr>
          </a:p>
        </p:txBody>
      </p:sp>
      <p:sp>
        <p:nvSpPr>
          <p:cNvPr id="18" name="TextBox 17"/>
          <p:cNvSpPr txBox="1"/>
          <p:nvPr/>
        </p:nvSpPr>
        <p:spPr>
          <a:xfrm>
            <a:off x="3505199" y="3370393"/>
            <a:ext cx="2895600" cy="381000"/>
          </a:xfrm>
          <a:prstGeom prst="rect">
            <a:avLst/>
          </a:prstGeom>
          <a:noFill/>
        </p:spPr>
        <p:txBody>
          <a:bodyPr wrap="square" rtlCol="0">
            <a:spAutoFit/>
          </a:bodyPr>
          <a:lstStyle/>
          <a:p>
            <a:r>
              <a:rPr lang="en-US" dirty="0" smtClean="0">
                <a:solidFill>
                  <a:srgbClr val="FF0000"/>
                </a:solidFill>
              </a:rPr>
              <a:t>768-x-768 = -285</a:t>
            </a:r>
            <a:endParaRPr lang="en-US" dirty="0">
              <a:solidFill>
                <a:srgbClr val="FF0000"/>
              </a:solidFill>
            </a:endParaRPr>
          </a:p>
        </p:txBody>
      </p:sp>
      <p:sp>
        <p:nvSpPr>
          <p:cNvPr id="19" name="TextBox 18"/>
          <p:cNvSpPr txBox="1"/>
          <p:nvPr/>
        </p:nvSpPr>
        <p:spPr>
          <a:xfrm>
            <a:off x="448103" y="1684853"/>
            <a:ext cx="9009792" cy="1631216"/>
          </a:xfrm>
          <a:prstGeom prst="rect">
            <a:avLst/>
          </a:prstGeom>
          <a:noFill/>
        </p:spPr>
        <p:txBody>
          <a:bodyPr wrap="square" rtlCol="0">
            <a:spAutoFit/>
          </a:bodyPr>
          <a:lstStyle/>
          <a:p>
            <a:r>
              <a:rPr lang="en-US" sz="10000" dirty="0" smtClean="0">
                <a:solidFill>
                  <a:srgbClr val="008000"/>
                </a:solidFill>
              </a:rPr>
              <a:t>Right</a:t>
            </a:r>
            <a:r>
              <a:rPr lang="en-US" sz="10000" dirty="0" smtClean="0"/>
              <a:t> or </a:t>
            </a:r>
            <a:r>
              <a:rPr lang="en-US" sz="10000" dirty="0" smtClean="0">
                <a:solidFill>
                  <a:srgbClr val="FF0000"/>
                </a:solidFill>
              </a:rPr>
              <a:t>Wrong?</a:t>
            </a:r>
            <a:endParaRPr lang="en-US" sz="10000" dirty="0">
              <a:solidFill>
                <a:srgbClr val="FF0000"/>
              </a:solidFill>
            </a:endParaRPr>
          </a:p>
        </p:txBody>
      </p:sp>
      <p:sp>
        <p:nvSpPr>
          <p:cNvPr id="22" name="TextBox 21"/>
          <p:cNvSpPr txBox="1"/>
          <p:nvPr/>
        </p:nvSpPr>
        <p:spPr>
          <a:xfrm>
            <a:off x="925703" y="3316069"/>
            <a:ext cx="3287902" cy="646331"/>
          </a:xfrm>
          <a:prstGeom prst="rect">
            <a:avLst/>
          </a:prstGeom>
          <a:noFill/>
        </p:spPr>
        <p:txBody>
          <a:bodyPr wrap="square" rtlCol="0">
            <a:spAutoFit/>
          </a:bodyPr>
          <a:lstStyle/>
          <a:p>
            <a:r>
              <a:rPr lang="en-US" dirty="0" smtClean="0"/>
              <a:t>X-197+197= -237+197</a:t>
            </a:r>
          </a:p>
          <a:p>
            <a:endParaRPr lang="en-US" dirty="0"/>
          </a:p>
        </p:txBody>
      </p:sp>
      <p:sp>
        <p:nvSpPr>
          <p:cNvPr id="24" name="TextBox 23"/>
          <p:cNvSpPr txBox="1"/>
          <p:nvPr/>
        </p:nvSpPr>
        <p:spPr>
          <a:xfrm>
            <a:off x="3124200" y="3206950"/>
            <a:ext cx="2895600" cy="1631216"/>
          </a:xfrm>
          <a:prstGeom prst="rect">
            <a:avLst/>
          </a:prstGeom>
          <a:noFill/>
        </p:spPr>
        <p:txBody>
          <a:bodyPr wrap="square" rtlCol="0">
            <a:spAutoFit/>
          </a:bodyPr>
          <a:lstStyle/>
          <a:p>
            <a:r>
              <a:rPr lang="en-US" sz="9600" dirty="0" smtClean="0">
                <a:solidFill>
                  <a:srgbClr val="008000"/>
                </a:solidFill>
              </a:rPr>
              <a:t>Right</a:t>
            </a:r>
            <a:endParaRPr lang="en-US" dirty="0"/>
          </a:p>
        </p:txBody>
      </p:sp>
      <p:sp>
        <p:nvSpPr>
          <p:cNvPr id="25" name="TextBox 24"/>
          <p:cNvSpPr txBox="1"/>
          <p:nvPr/>
        </p:nvSpPr>
        <p:spPr>
          <a:xfrm>
            <a:off x="3516502" y="3376227"/>
            <a:ext cx="2198498" cy="646331"/>
          </a:xfrm>
          <a:prstGeom prst="rect">
            <a:avLst/>
          </a:prstGeom>
          <a:noFill/>
        </p:spPr>
        <p:txBody>
          <a:bodyPr wrap="square" rtlCol="0">
            <a:spAutoFit/>
          </a:bodyPr>
          <a:lstStyle/>
          <a:p>
            <a:r>
              <a:rPr lang="en-US" dirty="0" smtClean="0">
                <a:solidFill>
                  <a:srgbClr val="000000"/>
                </a:solidFill>
              </a:rPr>
              <a:t>768-x-768 = -285</a:t>
            </a:r>
          </a:p>
          <a:p>
            <a:endParaRPr lang="en-US" dirty="0"/>
          </a:p>
        </p:txBody>
      </p:sp>
      <p:sp>
        <p:nvSpPr>
          <p:cNvPr id="26" name="TextBox 25"/>
          <p:cNvSpPr txBox="1"/>
          <p:nvPr/>
        </p:nvSpPr>
        <p:spPr>
          <a:xfrm>
            <a:off x="2825050" y="2857133"/>
            <a:ext cx="4255898" cy="1569660"/>
          </a:xfrm>
          <a:prstGeom prst="rect">
            <a:avLst/>
          </a:prstGeom>
          <a:noFill/>
        </p:spPr>
        <p:txBody>
          <a:bodyPr wrap="square" rtlCol="0">
            <a:spAutoFit/>
          </a:bodyPr>
          <a:lstStyle/>
          <a:p>
            <a:r>
              <a:rPr lang="en-US" sz="9600" dirty="0" smtClean="0">
                <a:solidFill>
                  <a:srgbClr val="FF0000"/>
                </a:solidFill>
              </a:rPr>
              <a:t>Wrong</a:t>
            </a:r>
            <a:endParaRPr lang="en-US" dirty="0"/>
          </a:p>
        </p:txBody>
      </p:sp>
      <p:sp>
        <p:nvSpPr>
          <p:cNvPr id="20" name="TextBox 19"/>
          <p:cNvSpPr txBox="1"/>
          <p:nvPr/>
        </p:nvSpPr>
        <p:spPr>
          <a:xfrm>
            <a:off x="448103" y="1641415"/>
            <a:ext cx="8781192" cy="2785378"/>
          </a:xfrm>
          <a:prstGeom prst="rect">
            <a:avLst/>
          </a:prstGeom>
          <a:noFill/>
        </p:spPr>
        <p:txBody>
          <a:bodyPr wrap="square" rtlCol="0">
            <a:spAutoFit/>
          </a:bodyPr>
          <a:lstStyle/>
          <a:p>
            <a:r>
              <a:rPr lang="en-US" sz="17500" dirty="0" smtClean="0">
                <a:solidFill>
                  <a:srgbClr val="FF0080"/>
                </a:solidFill>
              </a:rPr>
              <a:t>The End</a:t>
            </a:r>
            <a:endParaRPr lang="en-US" sz="17500" dirty="0">
              <a:solidFill>
                <a:srgbClr val="FF0080"/>
              </a:solidFill>
            </a:endParaRPr>
          </a:p>
        </p:txBody>
      </p:sp>
      <p:sp>
        <p:nvSpPr>
          <p:cNvPr id="21" name="Slide Number Placeholder 20"/>
          <p:cNvSpPr>
            <a:spLocks noGrp="1"/>
          </p:cNvSpPr>
          <p:nvPr>
            <p:ph type="sldNum" sz="quarter" idx="12"/>
          </p:nvPr>
        </p:nvSpPr>
        <p:spPr/>
        <p:txBody>
          <a:bodyPr/>
          <a:lstStyle/>
          <a:p>
            <a:fld id="{E90EA016-1BEF-994F-97E1-9939E1387613}" type="slidenum">
              <a:rPr lang="en-US" smtClean="0"/>
              <a:pPr/>
              <a:t>11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0"/>
                                  </p:iterate>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6" presetClass="emph" presetSubtype="0" fill="hold" grpId="1" nodeType="clickEffect">
                                  <p:stCondLst>
                                    <p:cond delay="0"/>
                                  </p:stCondLst>
                                  <p:iterate type="lt">
                                    <p:tmPct val="10000"/>
                                  </p:iterate>
                                  <p:childTnLst>
                                    <p:animScale>
                                      <p:cBhvr>
                                        <p:cTn id="20" dur="250" autoRev="1" fill="hold">
                                          <p:stCondLst>
                                            <p:cond delay="0"/>
                                          </p:stCondLst>
                                        </p:cTn>
                                        <p:tgtEl>
                                          <p:spTgt spid="7">
                                            <p:txEl>
                                              <p:pRg st="0" end="0"/>
                                            </p:txEl>
                                          </p:spTgt>
                                        </p:tgtEl>
                                      </p:cBhvr>
                                      <p:to x="80000" y="100000"/>
                                    </p:animScale>
                                    <p:anim by="(#ppt_w*0.10)" calcmode="lin" valueType="num">
                                      <p:cBhvr>
                                        <p:cTn id="21" dur="250" autoRev="1" fill="hold">
                                          <p:stCondLst>
                                            <p:cond delay="0"/>
                                          </p:stCondLst>
                                        </p:cTn>
                                        <p:tgtEl>
                                          <p:spTgt spid="7">
                                            <p:txEl>
                                              <p:pRg st="0" end="0"/>
                                            </p:txEl>
                                          </p:spTgt>
                                        </p:tgtEl>
                                        <p:attrNameLst>
                                          <p:attrName>ppt_x</p:attrName>
                                        </p:attrNameLst>
                                      </p:cBhvr>
                                    </p:anim>
                                    <p:anim by="(-#ppt_w*0.10)" calcmode="lin" valueType="num">
                                      <p:cBhvr>
                                        <p:cTn id="22" dur="250" autoRev="1" fill="hold">
                                          <p:stCondLst>
                                            <p:cond delay="0"/>
                                          </p:stCondLst>
                                        </p:cTn>
                                        <p:tgtEl>
                                          <p:spTgt spid="7">
                                            <p:txEl>
                                              <p:pRg st="0" end="0"/>
                                            </p:txEl>
                                          </p:spTgt>
                                        </p:tgtEl>
                                        <p:attrNameLst>
                                          <p:attrName>ppt_y</p:attrName>
                                        </p:attrNameLst>
                                      </p:cBhvr>
                                    </p:anim>
                                    <p:animRot by="-480000">
                                      <p:cBhvr>
                                        <p:cTn id="23" dur="250" autoRev="1" fill="hold">
                                          <p:stCondLst>
                                            <p:cond delay="0"/>
                                          </p:stCondLst>
                                        </p:cTn>
                                        <p:tgtEl>
                                          <p:spTgt spid="7">
                                            <p:txEl>
                                              <p:pRg st="0" end="0"/>
                                            </p:txEl>
                                          </p:spTgt>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21" presetClass="entr" presetSubtype="4"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heel(4)">
                                      <p:cBhvr>
                                        <p:cTn id="28" dur="30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grpId="1" nodeType="clickEffect">
                                  <p:stCondLst>
                                    <p:cond delay="0"/>
                                  </p:stCondLst>
                                  <p:childTnLst>
                                    <p:animEffect transition="out" filter="fade">
                                      <p:cBhvr>
                                        <p:cTn id="32" dur="2000"/>
                                        <p:tgtEl>
                                          <p:spTgt spid="8"/>
                                        </p:tgtEl>
                                      </p:cBhvr>
                                    </p:animEffect>
                                    <p:set>
                                      <p:cBhvr>
                                        <p:cTn id="33" dur="1" fill="hold">
                                          <p:stCondLst>
                                            <p:cond delay="1999"/>
                                          </p:stCondLst>
                                        </p:cTn>
                                        <p:tgtEl>
                                          <p:spTgt spid="8"/>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dissolve">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xit" presetSubtype="0" fill="hold" grpId="1" nodeType="clickEffect">
                                  <p:stCondLst>
                                    <p:cond delay="0"/>
                                  </p:stCondLst>
                                  <p:childTnLst>
                                    <p:animEffect transition="out" filter="dissolve">
                                      <p:cBhvr>
                                        <p:cTn id="42" dur="500"/>
                                        <p:tgtEl>
                                          <p:spTgt spid="9"/>
                                        </p:tgtEl>
                                      </p:cBhvr>
                                    </p:animEffect>
                                    <p:set>
                                      <p:cBhvr>
                                        <p:cTn id="43" dur="1" fill="hold">
                                          <p:stCondLst>
                                            <p:cond delay="499"/>
                                          </p:stCondLst>
                                        </p:cTn>
                                        <p:tgtEl>
                                          <p:spTgt spid="9"/>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2" presetClass="entr" presetSubtype="4" accel="50000" decel="50000"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additive="base">
                                        <p:cTn id="48" dur="500" fill="hold"/>
                                        <p:tgtEl>
                                          <p:spTgt spid="6"/>
                                        </p:tgtEl>
                                        <p:attrNameLst>
                                          <p:attrName>ppt_x</p:attrName>
                                        </p:attrNameLst>
                                      </p:cBhvr>
                                      <p:tavLst>
                                        <p:tav tm="0">
                                          <p:val>
                                            <p:strVal val="#ppt_x"/>
                                          </p:val>
                                        </p:tav>
                                        <p:tav tm="100000">
                                          <p:val>
                                            <p:strVal val="#ppt_x"/>
                                          </p:val>
                                        </p:tav>
                                      </p:tavLst>
                                    </p:anim>
                                    <p:anim calcmode="lin" valueType="num">
                                      <p:cBhvr additive="base">
                                        <p:cTn id="4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50" presetClass="exit" presetSubtype="0" accel="100000" fill="hold" grpId="1" nodeType="clickEffect">
                                  <p:stCondLst>
                                    <p:cond delay="0"/>
                                  </p:stCondLst>
                                  <p:childTnLst>
                                    <p:anim calcmode="lin" valueType="num">
                                      <p:cBhvr>
                                        <p:cTn id="53" dur="1000"/>
                                        <p:tgtEl>
                                          <p:spTgt spid="6"/>
                                        </p:tgtEl>
                                        <p:attrNameLst>
                                          <p:attrName>ppt_w</p:attrName>
                                        </p:attrNameLst>
                                      </p:cBhvr>
                                      <p:tavLst>
                                        <p:tav tm="0">
                                          <p:val>
                                            <p:strVal val="ppt_w"/>
                                          </p:val>
                                        </p:tav>
                                        <p:tav tm="100000">
                                          <p:val>
                                            <p:strVal val="ppt_w+.3"/>
                                          </p:val>
                                        </p:tav>
                                      </p:tavLst>
                                    </p:anim>
                                    <p:anim calcmode="lin" valueType="num">
                                      <p:cBhvr>
                                        <p:cTn id="54" dur="1000"/>
                                        <p:tgtEl>
                                          <p:spTgt spid="6"/>
                                        </p:tgtEl>
                                        <p:attrNameLst>
                                          <p:attrName>ppt_h</p:attrName>
                                        </p:attrNameLst>
                                      </p:cBhvr>
                                      <p:tavLst>
                                        <p:tav tm="0">
                                          <p:val>
                                            <p:strVal val="ppt_h"/>
                                          </p:val>
                                        </p:tav>
                                        <p:tav tm="100000">
                                          <p:val>
                                            <p:strVal val="ppt_h"/>
                                          </p:val>
                                        </p:tav>
                                      </p:tavLst>
                                    </p:anim>
                                    <p:animEffect transition="out" filter="fade">
                                      <p:cBhvr>
                                        <p:cTn id="55" dur="1000"/>
                                        <p:tgtEl>
                                          <p:spTgt spid="6"/>
                                        </p:tgtEl>
                                      </p:cBhvr>
                                    </p:animEffect>
                                    <p:set>
                                      <p:cBhvr>
                                        <p:cTn id="56" dur="1" fill="hold">
                                          <p:stCondLst>
                                            <p:cond delay="999"/>
                                          </p:stCondLst>
                                        </p:cTn>
                                        <p:tgtEl>
                                          <p:spTgt spid="6"/>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5" presetClass="entr" presetSubtype="10" fill="hold" grpId="0" nodeType="clickEffect">
                                  <p:stCondLst>
                                    <p:cond delay="0"/>
                                  </p:stCondLst>
                                  <p:iterate type="lt">
                                    <p:tmPct val="0"/>
                                  </p:iterate>
                                  <p:childTnLst>
                                    <p:set>
                                      <p:cBhvr>
                                        <p:cTn id="60" dur="1" fill="hold">
                                          <p:stCondLst>
                                            <p:cond delay="0"/>
                                          </p:stCondLst>
                                        </p:cTn>
                                        <p:tgtEl>
                                          <p:spTgt spid="11"/>
                                        </p:tgtEl>
                                        <p:attrNameLst>
                                          <p:attrName>style.visibility</p:attrName>
                                        </p:attrNameLst>
                                      </p:cBhvr>
                                      <p:to>
                                        <p:strVal val="visible"/>
                                      </p:to>
                                    </p:set>
                                    <p:animEffect transition="in" filter="checkerboard(across)">
                                      <p:cBhvr>
                                        <p:cTn id="61" dur="500"/>
                                        <p:tgtEl>
                                          <p:spTgt spid="11"/>
                                        </p:tgtEl>
                                      </p:cBhvr>
                                    </p:animEffect>
                                  </p:childTnLst>
                                </p:cTn>
                              </p:par>
                            </p:childTnLst>
                          </p:cTn>
                        </p:par>
                      </p:childTnLst>
                    </p:cTn>
                  </p:par>
                  <p:par>
                    <p:cTn id="62" fill="hold">
                      <p:stCondLst>
                        <p:cond delay="indefinite"/>
                      </p:stCondLst>
                      <p:childTnLst>
                        <p:par>
                          <p:cTn id="63" fill="hold">
                            <p:stCondLst>
                              <p:cond delay="0"/>
                            </p:stCondLst>
                            <p:childTnLst>
                              <p:par>
                                <p:cTn id="64" presetID="38" presetClass="exit" presetSubtype="0" accel="50000" fill="hold" grpId="1" nodeType="clickEffect">
                                  <p:stCondLst>
                                    <p:cond delay="0"/>
                                  </p:stCondLst>
                                  <p:iterate type="lt">
                                    <p:tmPct val="50000"/>
                                  </p:iterate>
                                  <p:childTnLst>
                                    <p:anim calcmode="lin" valueType="num">
                                      <p:cBhvr>
                                        <p:cTn id="65" dur="2000">
                                          <p:stCondLst>
                                            <p:cond delay="0"/>
                                          </p:stCondLst>
                                        </p:cTn>
                                        <p:tgtEl>
                                          <p:spTgt spid="11"/>
                                        </p:tgtEl>
                                        <p:attrNameLst>
                                          <p:attrName>style.rotation</p:attrName>
                                        </p:attrNameLst>
                                      </p:cBhvr>
                                      <p:tavLst>
                                        <p:tav tm="0">
                                          <p:val>
                                            <p:fltVal val="0"/>
                                          </p:val>
                                        </p:tav>
                                        <p:tav tm="100000">
                                          <p:val>
                                            <p:fltVal val="45"/>
                                          </p:val>
                                        </p:tav>
                                      </p:tavLst>
                                    </p:anim>
                                    <p:anim calcmode="lin" valueType="num">
                                      <p:cBhvr>
                                        <p:cTn id="66" dur="2000">
                                          <p:stCondLst>
                                            <p:cond delay="0"/>
                                          </p:stCondLst>
                                        </p:cTn>
                                        <p:tgtEl>
                                          <p:spTgt spid="11"/>
                                        </p:tgtEl>
                                        <p:attrNameLst>
                                          <p:attrName>ppt_y</p:attrName>
                                        </p:attrNameLst>
                                      </p:cBhvr>
                                      <p:tavLst>
                                        <p:tav tm="0">
                                          <p:val>
                                            <p:strVal val="ppt_y"/>
                                          </p:val>
                                        </p:tav>
                                        <p:tav tm="100000">
                                          <p:val>
                                            <p:strVal val="ppt_y+1"/>
                                          </p:val>
                                        </p:tav>
                                      </p:tavLst>
                                    </p:anim>
                                    <p:set>
                                      <p:cBhvr>
                                        <p:cTn id="67" dur="1" fill="hold">
                                          <p:stCondLst>
                                            <p:cond delay="1999"/>
                                          </p:stCondLst>
                                        </p:cTn>
                                        <p:tgtEl>
                                          <p:spTgt spid="11"/>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6" presetClass="entr" presetSubtype="16" fill="hold" grpId="0" nodeType="click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circle(in)">
                                      <p:cBhvr>
                                        <p:cTn id="72" dur="2000"/>
                                        <p:tgtEl>
                                          <p:spTgt spid="13"/>
                                        </p:tgtEl>
                                      </p:cBhvr>
                                    </p:animEffect>
                                  </p:childTnLst>
                                </p:cTn>
                              </p:par>
                            </p:childTnLst>
                          </p:cTn>
                        </p:par>
                      </p:childTnLst>
                    </p:cTn>
                  </p:par>
                  <p:par>
                    <p:cTn id="73" fill="hold">
                      <p:stCondLst>
                        <p:cond delay="indefinite"/>
                      </p:stCondLst>
                      <p:childTnLst>
                        <p:par>
                          <p:cTn id="74" fill="hold">
                            <p:stCondLst>
                              <p:cond delay="0"/>
                            </p:stCondLst>
                            <p:childTnLst>
                              <p:par>
                                <p:cTn id="75" presetID="5" presetClass="exit" presetSubtype="10" fill="hold" grpId="1" nodeType="clickEffect">
                                  <p:stCondLst>
                                    <p:cond delay="0"/>
                                  </p:stCondLst>
                                  <p:childTnLst>
                                    <p:animEffect transition="out" filter="checkerboard(across)">
                                      <p:cBhvr>
                                        <p:cTn id="76" dur="500"/>
                                        <p:tgtEl>
                                          <p:spTgt spid="13"/>
                                        </p:tgtEl>
                                      </p:cBhvr>
                                    </p:animEffect>
                                    <p:set>
                                      <p:cBhvr>
                                        <p:cTn id="77" dur="1" fill="hold">
                                          <p:stCondLst>
                                            <p:cond delay="499"/>
                                          </p:stCondLst>
                                        </p:cTn>
                                        <p:tgtEl>
                                          <p:spTgt spid="13"/>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1" presetClass="exit" presetSubtype="0" fill="hold" grpId="1" nodeType="clickEffect">
                                  <p:stCondLst>
                                    <p:cond delay="0"/>
                                  </p:stCondLst>
                                  <p:iterate type="lt">
                                    <p:tmAbs val="0"/>
                                  </p:iterate>
                                  <p:childTnLst>
                                    <p:set>
                                      <p:cBhvr>
                                        <p:cTn id="81" dur="1" fill="hold">
                                          <p:stCondLst>
                                            <p:cond delay="0"/>
                                          </p:stCondLst>
                                        </p:cTn>
                                        <p:tgtEl>
                                          <p:spTgt spid="4"/>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1" presetClass="exit" presetSubtype="0" fill="hold" grpId="2" nodeType="clickEffect">
                                  <p:stCondLst>
                                    <p:cond delay="0"/>
                                  </p:stCondLst>
                                  <p:iterate type="lt">
                                    <p:tmAbs val="0"/>
                                  </p:iterate>
                                  <p:childTnLst>
                                    <p:set>
                                      <p:cBhvr>
                                        <p:cTn id="85" dur="1" fill="hold">
                                          <p:stCondLst>
                                            <p:cond delay="0"/>
                                          </p:stCondLst>
                                        </p:cTn>
                                        <p:tgtEl>
                                          <p:spTgt spid="7">
                                            <p:txEl>
                                              <p:pRg st="0" end="0"/>
                                            </p:txEl>
                                          </p:spTgt>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31" presetClass="entr" presetSubtype="0" fill="hold" grpId="0" nodeType="clickEffect">
                                  <p:stCondLst>
                                    <p:cond delay="0"/>
                                  </p:stCondLst>
                                  <p:iterate type="lt">
                                    <p:tmPct val="5000"/>
                                  </p:iterate>
                                  <p:childTnLst>
                                    <p:set>
                                      <p:cBhvr>
                                        <p:cTn id="89" dur="1" fill="hold">
                                          <p:stCondLst>
                                            <p:cond delay="0"/>
                                          </p:stCondLst>
                                        </p:cTn>
                                        <p:tgtEl>
                                          <p:spTgt spid="19"/>
                                        </p:tgtEl>
                                        <p:attrNameLst>
                                          <p:attrName>style.visibility</p:attrName>
                                        </p:attrNameLst>
                                      </p:cBhvr>
                                      <p:to>
                                        <p:strVal val="visible"/>
                                      </p:to>
                                    </p:set>
                                    <p:anim calcmode="lin" valueType="num">
                                      <p:cBhvr>
                                        <p:cTn id="90" dur="1000" fill="hold"/>
                                        <p:tgtEl>
                                          <p:spTgt spid="19"/>
                                        </p:tgtEl>
                                        <p:attrNameLst>
                                          <p:attrName>ppt_w</p:attrName>
                                        </p:attrNameLst>
                                      </p:cBhvr>
                                      <p:tavLst>
                                        <p:tav tm="0">
                                          <p:val>
                                            <p:fltVal val="0"/>
                                          </p:val>
                                        </p:tav>
                                        <p:tav tm="100000">
                                          <p:val>
                                            <p:strVal val="#ppt_w"/>
                                          </p:val>
                                        </p:tav>
                                      </p:tavLst>
                                    </p:anim>
                                    <p:anim calcmode="lin" valueType="num">
                                      <p:cBhvr>
                                        <p:cTn id="91" dur="1000" fill="hold"/>
                                        <p:tgtEl>
                                          <p:spTgt spid="19"/>
                                        </p:tgtEl>
                                        <p:attrNameLst>
                                          <p:attrName>ppt_h</p:attrName>
                                        </p:attrNameLst>
                                      </p:cBhvr>
                                      <p:tavLst>
                                        <p:tav tm="0">
                                          <p:val>
                                            <p:fltVal val="0"/>
                                          </p:val>
                                        </p:tav>
                                        <p:tav tm="100000">
                                          <p:val>
                                            <p:strVal val="#ppt_h"/>
                                          </p:val>
                                        </p:tav>
                                      </p:tavLst>
                                    </p:anim>
                                    <p:anim calcmode="lin" valueType="num">
                                      <p:cBhvr>
                                        <p:cTn id="92" dur="1000" fill="hold"/>
                                        <p:tgtEl>
                                          <p:spTgt spid="19"/>
                                        </p:tgtEl>
                                        <p:attrNameLst>
                                          <p:attrName>style.rotation</p:attrName>
                                        </p:attrNameLst>
                                      </p:cBhvr>
                                      <p:tavLst>
                                        <p:tav tm="0">
                                          <p:val>
                                            <p:fltVal val="90"/>
                                          </p:val>
                                        </p:tav>
                                        <p:tav tm="100000">
                                          <p:val>
                                            <p:fltVal val="0"/>
                                          </p:val>
                                        </p:tav>
                                      </p:tavLst>
                                    </p:anim>
                                    <p:animEffect transition="in" filter="fade">
                                      <p:cBhvr>
                                        <p:cTn id="93" dur="1000"/>
                                        <p:tgtEl>
                                          <p:spTgt spid="19"/>
                                        </p:tgtEl>
                                      </p:cBhvr>
                                    </p:animEffect>
                                  </p:childTnLst>
                                </p:cTn>
                              </p:par>
                            </p:childTnLst>
                          </p:cTn>
                        </p:par>
                      </p:childTnLst>
                    </p:cTn>
                  </p:par>
                  <p:par>
                    <p:cTn id="94" fill="hold">
                      <p:stCondLst>
                        <p:cond delay="indefinite"/>
                      </p:stCondLst>
                      <p:childTnLst>
                        <p:par>
                          <p:cTn id="95" fill="hold">
                            <p:stCondLst>
                              <p:cond delay="0"/>
                            </p:stCondLst>
                            <p:childTnLst>
                              <p:par>
                                <p:cTn id="96" presetID="11" presetClass="exit" presetSubtype="0" fill="hold" grpId="1" nodeType="clickEffect">
                                  <p:stCondLst>
                                    <p:cond delay="0"/>
                                  </p:stCondLst>
                                  <p:iterate type="lt">
                                    <p:tmPct val="0"/>
                                  </p:iterate>
                                  <p:childTnLst>
                                    <p:anim calcmode="discrete" valueType="str">
                                      <p:cBhvr>
                                        <p:cTn id="97" dur="1000"/>
                                        <p:tgtEl>
                                          <p:spTgt spid="19"/>
                                        </p:tgtEl>
                                        <p:attrNameLst>
                                          <p:attrName>style.visibility</p:attrName>
                                        </p:attrNameLst>
                                      </p:cBhvr>
                                      <p:tavLst>
                                        <p:tav tm="0">
                                          <p:val>
                                            <p:strVal val="hidden"/>
                                          </p:val>
                                        </p:tav>
                                        <p:tav tm="50000">
                                          <p:val>
                                            <p:strVal val="visible"/>
                                          </p:val>
                                        </p:tav>
                                      </p:tavLst>
                                    </p:anim>
                                    <p:set>
                                      <p:cBhvr>
                                        <p:cTn id="98" dur="1" fill="hold">
                                          <p:stCondLst>
                                            <p:cond delay="999"/>
                                          </p:stCondLst>
                                        </p:cTn>
                                        <p:tgtEl>
                                          <p:spTgt spid="19"/>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4" presetClass="entr" presetSubtype="16" fill="hold" grpId="0" nodeType="clickEffect">
                                  <p:stCondLst>
                                    <p:cond delay="0"/>
                                  </p:stCondLst>
                                  <p:childTnLst>
                                    <p:set>
                                      <p:cBhvr>
                                        <p:cTn id="102" dur="1" fill="hold">
                                          <p:stCondLst>
                                            <p:cond delay="0"/>
                                          </p:stCondLst>
                                        </p:cTn>
                                        <p:tgtEl>
                                          <p:spTgt spid="15"/>
                                        </p:tgtEl>
                                        <p:attrNameLst>
                                          <p:attrName>style.visibility</p:attrName>
                                        </p:attrNameLst>
                                      </p:cBhvr>
                                      <p:to>
                                        <p:strVal val="visible"/>
                                      </p:to>
                                    </p:set>
                                    <p:animEffect transition="in" filter="box(in)">
                                      <p:cBhvr>
                                        <p:cTn id="103" dur="500"/>
                                        <p:tgtEl>
                                          <p:spTgt spid="15"/>
                                        </p:tgtEl>
                                      </p:cBhvr>
                                    </p:animEffect>
                                  </p:childTnLst>
                                </p:cTn>
                              </p:par>
                            </p:childTnLst>
                          </p:cTn>
                        </p:par>
                      </p:childTnLst>
                    </p:cTn>
                  </p:par>
                  <p:par>
                    <p:cTn id="104" fill="hold">
                      <p:stCondLst>
                        <p:cond delay="indefinite"/>
                      </p:stCondLst>
                      <p:childTnLst>
                        <p:par>
                          <p:cTn id="105" fill="hold">
                            <p:stCondLst>
                              <p:cond delay="0"/>
                            </p:stCondLst>
                            <p:childTnLst>
                              <p:par>
                                <p:cTn id="106" presetID="7" presetClass="entr" presetSubtype="4" fill="hold" grpId="0" nodeType="clickEffect">
                                  <p:stCondLst>
                                    <p:cond delay="0"/>
                                  </p:stCondLst>
                                  <p:childTnLst>
                                    <p:set>
                                      <p:cBhvr>
                                        <p:cTn id="107" dur="1" fill="hold">
                                          <p:stCondLst>
                                            <p:cond delay="0"/>
                                          </p:stCondLst>
                                        </p:cTn>
                                        <p:tgtEl>
                                          <p:spTgt spid="22"/>
                                        </p:tgtEl>
                                        <p:attrNameLst>
                                          <p:attrName>style.visibility</p:attrName>
                                        </p:attrNameLst>
                                      </p:cBhvr>
                                      <p:to>
                                        <p:strVal val="visible"/>
                                      </p:to>
                                    </p:set>
                                    <p:anim calcmode="lin" valueType="num">
                                      <p:cBhvr additive="base">
                                        <p:cTn id="108" dur="5000" fill="hold"/>
                                        <p:tgtEl>
                                          <p:spTgt spid="22"/>
                                        </p:tgtEl>
                                        <p:attrNameLst>
                                          <p:attrName>ppt_x</p:attrName>
                                        </p:attrNameLst>
                                      </p:cBhvr>
                                      <p:tavLst>
                                        <p:tav tm="0">
                                          <p:val>
                                            <p:strVal val="#ppt_x"/>
                                          </p:val>
                                        </p:tav>
                                        <p:tav tm="100000">
                                          <p:val>
                                            <p:strVal val="#ppt_x"/>
                                          </p:val>
                                        </p:tav>
                                      </p:tavLst>
                                    </p:anim>
                                    <p:anim calcmode="lin" valueType="num">
                                      <p:cBhvr additive="base">
                                        <p:cTn id="109" dur="50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10" presetClass="exit" presetSubtype="0" fill="hold" grpId="1" nodeType="clickEffect">
                                  <p:stCondLst>
                                    <p:cond delay="0"/>
                                  </p:stCondLst>
                                  <p:childTnLst>
                                    <p:animEffect transition="out" filter="fade">
                                      <p:cBhvr>
                                        <p:cTn id="113" dur="2000"/>
                                        <p:tgtEl>
                                          <p:spTgt spid="22"/>
                                        </p:tgtEl>
                                      </p:cBhvr>
                                    </p:animEffect>
                                    <p:set>
                                      <p:cBhvr>
                                        <p:cTn id="114" dur="1" fill="hold">
                                          <p:stCondLst>
                                            <p:cond delay="1999"/>
                                          </p:stCondLst>
                                        </p:cTn>
                                        <p:tgtEl>
                                          <p:spTgt spid="22"/>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3" presetClass="entr" presetSubtype="10" fill="hold" grpId="2" nodeType="clickEffect">
                                  <p:stCondLst>
                                    <p:cond delay="0"/>
                                  </p:stCondLst>
                                  <p:iterate type="lt">
                                    <p:tmPct val="0"/>
                                  </p:iterate>
                                  <p:childTnLst>
                                    <p:set>
                                      <p:cBhvr>
                                        <p:cTn id="118" dur="1" fill="hold">
                                          <p:stCondLst>
                                            <p:cond delay="0"/>
                                          </p:stCondLst>
                                        </p:cTn>
                                        <p:tgtEl>
                                          <p:spTgt spid="19"/>
                                        </p:tgtEl>
                                        <p:attrNameLst>
                                          <p:attrName>style.visibility</p:attrName>
                                        </p:attrNameLst>
                                      </p:cBhvr>
                                      <p:to>
                                        <p:strVal val="visible"/>
                                      </p:to>
                                    </p:set>
                                    <p:animEffect transition="in" filter="blinds(horizontal)">
                                      <p:cBhvr>
                                        <p:cTn id="119" dur="500"/>
                                        <p:tgtEl>
                                          <p:spTgt spid="19"/>
                                        </p:tgtEl>
                                      </p:cBhvr>
                                    </p:animEffect>
                                  </p:childTnLst>
                                </p:cTn>
                              </p:par>
                            </p:childTnLst>
                          </p:cTn>
                        </p:par>
                      </p:childTnLst>
                    </p:cTn>
                  </p:par>
                  <p:par>
                    <p:cTn id="120" fill="hold">
                      <p:stCondLst>
                        <p:cond delay="indefinite"/>
                      </p:stCondLst>
                      <p:childTnLst>
                        <p:par>
                          <p:cTn id="121" fill="hold">
                            <p:stCondLst>
                              <p:cond delay="0"/>
                            </p:stCondLst>
                            <p:childTnLst>
                              <p:par>
                                <p:cTn id="122" presetID="8" presetClass="exit" presetSubtype="16" fill="hold" grpId="3" nodeType="clickEffect">
                                  <p:stCondLst>
                                    <p:cond delay="0"/>
                                  </p:stCondLst>
                                  <p:iterate type="lt">
                                    <p:tmPct val="0"/>
                                  </p:iterate>
                                  <p:childTnLst>
                                    <p:animEffect transition="out" filter="diamond(in)">
                                      <p:cBhvr>
                                        <p:cTn id="123" dur="2000"/>
                                        <p:tgtEl>
                                          <p:spTgt spid="19"/>
                                        </p:tgtEl>
                                      </p:cBhvr>
                                    </p:animEffect>
                                    <p:set>
                                      <p:cBhvr>
                                        <p:cTn id="124" dur="1" fill="hold">
                                          <p:stCondLst>
                                            <p:cond delay="1999"/>
                                          </p:stCondLst>
                                        </p:cTn>
                                        <p:tgtEl>
                                          <p:spTgt spid="19"/>
                                        </p:tgtEl>
                                        <p:attrNameLst>
                                          <p:attrName>style.visibility</p:attrName>
                                        </p:attrNameLst>
                                      </p:cBhvr>
                                      <p:to>
                                        <p:strVal val="hidden"/>
                                      </p:to>
                                    </p:set>
                                  </p:childTnLst>
                                </p:cTn>
                              </p:par>
                            </p:childTnLst>
                          </p:cTn>
                        </p:par>
                      </p:childTnLst>
                    </p:cTn>
                  </p:par>
                  <p:par>
                    <p:cTn id="125" fill="hold">
                      <p:stCondLst>
                        <p:cond delay="indefinite"/>
                      </p:stCondLst>
                      <p:childTnLst>
                        <p:par>
                          <p:cTn id="126" fill="hold">
                            <p:stCondLst>
                              <p:cond delay="0"/>
                            </p:stCondLst>
                            <p:childTnLst>
                              <p:par>
                                <p:cTn id="127" presetID="54" presetClass="entr" presetSubtype="0" accel="100000" fill="hold" grpId="0" nodeType="clickEffect">
                                  <p:stCondLst>
                                    <p:cond delay="0"/>
                                  </p:stCondLst>
                                  <p:childTnLst>
                                    <p:set>
                                      <p:cBhvr>
                                        <p:cTn id="128" dur="1" fill="hold">
                                          <p:stCondLst>
                                            <p:cond delay="0"/>
                                          </p:stCondLst>
                                        </p:cTn>
                                        <p:tgtEl>
                                          <p:spTgt spid="16"/>
                                        </p:tgtEl>
                                        <p:attrNameLst>
                                          <p:attrName>style.visibility</p:attrName>
                                        </p:attrNameLst>
                                      </p:cBhvr>
                                      <p:to>
                                        <p:strVal val="visible"/>
                                      </p:to>
                                    </p:set>
                                    <p:anim calcmode="lin" valueType="num">
                                      <p:cBhvr>
                                        <p:cTn id="129" dur="500" fill="hold"/>
                                        <p:tgtEl>
                                          <p:spTgt spid="16"/>
                                        </p:tgtEl>
                                        <p:attrNameLst>
                                          <p:attrName>ppt_w</p:attrName>
                                        </p:attrNameLst>
                                      </p:cBhvr>
                                      <p:tavLst>
                                        <p:tav tm="0">
                                          <p:val>
                                            <p:strVal val="#ppt_w*0.05"/>
                                          </p:val>
                                        </p:tav>
                                        <p:tav tm="100000">
                                          <p:val>
                                            <p:strVal val="#ppt_w"/>
                                          </p:val>
                                        </p:tav>
                                      </p:tavLst>
                                    </p:anim>
                                    <p:anim calcmode="lin" valueType="num">
                                      <p:cBhvr>
                                        <p:cTn id="130" dur="500" fill="hold"/>
                                        <p:tgtEl>
                                          <p:spTgt spid="16"/>
                                        </p:tgtEl>
                                        <p:attrNameLst>
                                          <p:attrName>ppt_h</p:attrName>
                                        </p:attrNameLst>
                                      </p:cBhvr>
                                      <p:tavLst>
                                        <p:tav tm="0">
                                          <p:val>
                                            <p:strVal val="#ppt_h"/>
                                          </p:val>
                                        </p:tav>
                                        <p:tav tm="100000">
                                          <p:val>
                                            <p:strVal val="#ppt_h"/>
                                          </p:val>
                                        </p:tav>
                                      </p:tavLst>
                                    </p:anim>
                                    <p:anim calcmode="lin" valueType="num">
                                      <p:cBhvr>
                                        <p:cTn id="131" dur="500" fill="hold"/>
                                        <p:tgtEl>
                                          <p:spTgt spid="16"/>
                                        </p:tgtEl>
                                        <p:attrNameLst>
                                          <p:attrName>ppt_x</p:attrName>
                                        </p:attrNameLst>
                                      </p:cBhvr>
                                      <p:tavLst>
                                        <p:tav tm="0">
                                          <p:val>
                                            <p:strVal val="#ppt_x-.2"/>
                                          </p:val>
                                        </p:tav>
                                        <p:tav tm="100000">
                                          <p:val>
                                            <p:strVal val="#ppt_x"/>
                                          </p:val>
                                        </p:tav>
                                      </p:tavLst>
                                    </p:anim>
                                    <p:anim calcmode="lin" valueType="num">
                                      <p:cBhvr>
                                        <p:cTn id="132" dur="500" fill="hold"/>
                                        <p:tgtEl>
                                          <p:spTgt spid="16"/>
                                        </p:tgtEl>
                                        <p:attrNameLst>
                                          <p:attrName>ppt_y</p:attrName>
                                        </p:attrNameLst>
                                      </p:cBhvr>
                                      <p:tavLst>
                                        <p:tav tm="0">
                                          <p:val>
                                            <p:strVal val="#ppt_y"/>
                                          </p:val>
                                        </p:tav>
                                        <p:tav tm="100000">
                                          <p:val>
                                            <p:strVal val="#ppt_y"/>
                                          </p:val>
                                        </p:tav>
                                      </p:tavLst>
                                    </p:anim>
                                    <p:animEffect transition="in" filter="fade">
                                      <p:cBhvr>
                                        <p:cTn id="133" dur="500"/>
                                        <p:tgtEl>
                                          <p:spTgt spid="16"/>
                                        </p:tgtEl>
                                      </p:cBhvr>
                                    </p:animEffect>
                                  </p:childTnLst>
                                </p:cTn>
                              </p:par>
                            </p:childTnLst>
                          </p:cTn>
                        </p:par>
                      </p:childTnLst>
                    </p:cTn>
                  </p:par>
                  <p:par>
                    <p:cTn id="134" fill="hold">
                      <p:stCondLst>
                        <p:cond delay="indefinite"/>
                      </p:stCondLst>
                      <p:childTnLst>
                        <p:par>
                          <p:cTn id="135" fill="hold">
                            <p:stCondLst>
                              <p:cond delay="0"/>
                            </p:stCondLst>
                            <p:childTnLst>
                              <p:par>
                                <p:cTn id="136" presetID="23" presetClass="exit" presetSubtype="32" fill="hold" grpId="1" nodeType="clickEffect">
                                  <p:stCondLst>
                                    <p:cond delay="0"/>
                                  </p:stCondLst>
                                  <p:childTnLst>
                                    <p:anim calcmode="lin" valueType="num">
                                      <p:cBhvr>
                                        <p:cTn id="137" dur="500"/>
                                        <p:tgtEl>
                                          <p:spTgt spid="16"/>
                                        </p:tgtEl>
                                        <p:attrNameLst>
                                          <p:attrName>ppt_w</p:attrName>
                                        </p:attrNameLst>
                                      </p:cBhvr>
                                      <p:tavLst>
                                        <p:tav tm="0">
                                          <p:val>
                                            <p:strVal val="ppt_w"/>
                                          </p:val>
                                        </p:tav>
                                        <p:tav tm="100000">
                                          <p:val>
                                            <p:fltVal val="0"/>
                                          </p:val>
                                        </p:tav>
                                      </p:tavLst>
                                    </p:anim>
                                    <p:anim calcmode="lin" valueType="num">
                                      <p:cBhvr>
                                        <p:cTn id="138" dur="500"/>
                                        <p:tgtEl>
                                          <p:spTgt spid="16"/>
                                        </p:tgtEl>
                                        <p:attrNameLst>
                                          <p:attrName>ppt_h</p:attrName>
                                        </p:attrNameLst>
                                      </p:cBhvr>
                                      <p:tavLst>
                                        <p:tav tm="0">
                                          <p:val>
                                            <p:strVal val="ppt_h"/>
                                          </p:val>
                                        </p:tav>
                                        <p:tav tm="100000">
                                          <p:val>
                                            <p:fltVal val="0"/>
                                          </p:val>
                                        </p:tav>
                                      </p:tavLst>
                                    </p:anim>
                                    <p:set>
                                      <p:cBhvr>
                                        <p:cTn id="139" dur="1" fill="hold">
                                          <p:stCondLst>
                                            <p:cond delay="499"/>
                                          </p:stCondLst>
                                        </p:cTn>
                                        <p:tgtEl>
                                          <p:spTgt spid="16"/>
                                        </p:tgtEl>
                                        <p:attrNameLst>
                                          <p:attrName>style.visibility</p:attrName>
                                        </p:attrNameLst>
                                      </p:cBhvr>
                                      <p:to>
                                        <p:strVal val="hidden"/>
                                      </p:to>
                                    </p:set>
                                  </p:childTnLst>
                                </p:cTn>
                              </p:par>
                            </p:childTnLst>
                          </p:cTn>
                        </p:par>
                      </p:childTnLst>
                    </p:cTn>
                  </p:par>
                  <p:par>
                    <p:cTn id="140" fill="hold">
                      <p:stCondLst>
                        <p:cond delay="indefinite"/>
                      </p:stCondLst>
                      <p:childTnLst>
                        <p:par>
                          <p:cTn id="141" fill="hold">
                            <p:stCondLst>
                              <p:cond delay="0"/>
                            </p:stCondLst>
                            <p:childTnLst>
                              <p:par>
                                <p:cTn id="142" presetID="48" presetClass="entr" presetSubtype="0" accel="50000" fill="hold" grpId="0" nodeType="clickEffect">
                                  <p:stCondLst>
                                    <p:cond delay="0"/>
                                  </p:stCondLst>
                                  <p:childTnLst>
                                    <p:set>
                                      <p:cBhvr>
                                        <p:cTn id="143" dur="1" fill="hold">
                                          <p:stCondLst>
                                            <p:cond delay="0"/>
                                          </p:stCondLst>
                                        </p:cTn>
                                        <p:tgtEl>
                                          <p:spTgt spid="24"/>
                                        </p:tgtEl>
                                        <p:attrNameLst>
                                          <p:attrName>style.visibility</p:attrName>
                                        </p:attrNameLst>
                                      </p:cBhvr>
                                      <p:to>
                                        <p:strVal val="visible"/>
                                      </p:to>
                                    </p:set>
                                    <p:anim calcmode="lin" valueType="num">
                                      <p:cBhvr>
                                        <p:cTn id="144" dur="1000" fill="hold"/>
                                        <p:tgtEl>
                                          <p:spTgt spid="2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5" dur="1000" fill="hold"/>
                                        <p:tgtEl>
                                          <p:spTgt spid="24"/>
                                        </p:tgtEl>
                                        <p:attrNameLst>
                                          <p:attrName>ppt_x</p:attrName>
                                        </p:attrNameLst>
                                      </p:cBhvr>
                                      <p:tavLst>
                                        <p:tav tm="0">
                                          <p:val>
                                            <p:fltVal val="-1"/>
                                          </p:val>
                                        </p:tav>
                                        <p:tav tm="50000">
                                          <p:val>
                                            <p:fltVal val="0.95"/>
                                          </p:val>
                                        </p:tav>
                                        <p:tav tm="100000">
                                          <p:val>
                                            <p:strVal val="#ppt_x"/>
                                          </p:val>
                                        </p:tav>
                                      </p:tavLst>
                                    </p:anim>
                                    <p:anim calcmode="lin" valueType="num">
                                      <p:cBhvr>
                                        <p:cTn id="146" dur="1000" fill="hold"/>
                                        <p:tgtEl>
                                          <p:spTgt spid="24"/>
                                        </p:tgtEl>
                                        <p:attrNameLst>
                                          <p:attrName>ppt_y</p:attrName>
                                        </p:attrNameLst>
                                      </p:cBhvr>
                                      <p:tavLst>
                                        <p:tav tm="0">
                                          <p:val>
                                            <p:strVal val="#ppt_y"/>
                                          </p:val>
                                        </p:tav>
                                        <p:tav tm="100000">
                                          <p:val>
                                            <p:strVal val="#ppt_y"/>
                                          </p:val>
                                        </p:tav>
                                      </p:tavLst>
                                    </p:anim>
                                    <p:animEffect transition="in" filter="fade">
                                      <p:cBhvr>
                                        <p:cTn id="147" dur="1000"/>
                                        <p:tgtEl>
                                          <p:spTgt spid="24"/>
                                        </p:tgtEl>
                                      </p:cBhvr>
                                    </p:animEffect>
                                  </p:childTnLst>
                                </p:cTn>
                              </p:par>
                            </p:childTnLst>
                          </p:cTn>
                        </p:par>
                      </p:childTnLst>
                    </p:cTn>
                  </p:par>
                  <p:par>
                    <p:cTn id="148" fill="hold">
                      <p:stCondLst>
                        <p:cond delay="indefinite"/>
                      </p:stCondLst>
                      <p:childTnLst>
                        <p:par>
                          <p:cTn id="149" fill="hold">
                            <p:stCondLst>
                              <p:cond delay="0"/>
                            </p:stCondLst>
                            <p:childTnLst>
                              <p:par>
                                <p:cTn id="150" presetID="37" presetClass="exit" presetSubtype="0" fill="hold" grpId="1" nodeType="clickEffect">
                                  <p:stCondLst>
                                    <p:cond delay="0"/>
                                  </p:stCondLst>
                                  <p:childTnLst>
                                    <p:animEffect transition="out" filter="fade">
                                      <p:cBhvr>
                                        <p:cTn id="151" dur="1000"/>
                                        <p:tgtEl>
                                          <p:spTgt spid="24"/>
                                        </p:tgtEl>
                                      </p:cBhvr>
                                    </p:animEffect>
                                    <p:anim calcmode="lin" valueType="num">
                                      <p:cBhvr>
                                        <p:cTn id="152" dur="1000"/>
                                        <p:tgtEl>
                                          <p:spTgt spid="24"/>
                                        </p:tgtEl>
                                        <p:attrNameLst>
                                          <p:attrName>ppt_x</p:attrName>
                                        </p:attrNameLst>
                                      </p:cBhvr>
                                      <p:tavLst>
                                        <p:tav tm="0">
                                          <p:val>
                                            <p:strVal val="ppt_x"/>
                                          </p:val>
                                        </p:tav>
                                        <p:tav tm="100000">
                                          <p:val>
                                            <p:strVal val="ppt_x"/>
                                          </p:val>
                                        </p:tav>
                                      </p:tavLst>
                                    </p:anim>
                                    <p:anim calcmode="lin" valueType="num">
                                      <p:cBhvr>
                                        <p:cTn id="153" dur="100" decel="100000"/>
                                        <p:tgtEl>
                                          <p:spTgt spid="24"/>
                                        </p:tgtEl>
                                        <p:attrNameLst>
                                          <p:attrName>ppt_y</p:attrName>
                                        </p:attrNameLst>
                                      </p:cBhvr>
                                      <p:tavLst>
                                        <p:tav tm="0">
                                          <p:val>
                                            <p:strVal val="ppt_y"/>
                                          </p:val>
                                        </p:tav>
                                        <p:tav tm="100000">
                                          <p:val>
                                            <p:strVal val="ppt_y-.03"/>
                                          </p:val>
                                        </p:tav>
                                      </p:tavLst>
                                    </p:anim>
                                    <p:anim calcmode="lin" valueType="num">
                                      <p:cBhvr>
                                        <p:cTn id="154" dur="900" accel="100000">
                                          <p:stCondLst>
                                            <p:cond delay="100"/>
                                          </p:stCondLst>
                                        </p:cTn>
                                        <p:tgtEl>
                                          <p:spTgt spid="24"/>
                                        </p:tgtEl>
                                        <p:attrNameLst>
                                          <p:attrName>ppt_y</p:attrName>
                                        </p:attrNameLst>
                                      </p:cBhvr>
                                      <p:tavLst>
                                        <p:tav tm="0">
                                          <p:val>
                                            <p:strVal val="ppt_y"/>
                                          </p:val>
                                        </p:tav>
                                        <p:tav tm="100000">
                                          <p:val>
                                            <p:strVal val="ppt_y+1"/>
                                          </p:val>
                                        </p:tav>
                                      </p:tavLst>
                                    </p:anim>
                                    <p:set>
                                      <p:cBhvr>
                                        <p:cTn id="155" dur="1" fill="hold">
                                          <p:stCondLst>
                                            <p:cond delay="999"/>
                                          </p:stCondLst>
                                        </p:cTn>
                                        <p:tgtEl>
                                          <p:spTgt spid="24"/>
                                        </p:tgtEl>
                                        <p:attrNameLst>
                                          <p:attrName>style.visibility</p:attrName>
                                        </p:attrNameLst>
                                      </p:cBhvr>
                                      <p:to>
                                        <p:strVal val="hidden"/>
                                      </p:to>
                                    </p:set>
                                  </p:childTnLst>
                                </p:cTn>
                              </p:par>
                            </p:childTnLst>
                          </p:cTn>
                        </p:par>
                      </p:childTnLst>
                    </p:cTn>
                  </p:par>
                  <p:par>
                    <p:cTn id="156" fill="hold">
                      <p:stCondLst>
                        <p:cond delay="indefinite"/>
                      </p:stCondLst>
                      <p:childTnLst>
                        <p:par>
                          <p:cTn id="157" fill="hold">
                            <p:stCondLst>
                              <p:cond delay="0"/>
                            </p:stCondLst>
                            <p:childTnLst>
                              <p:par>
                                <p:cTn id="158" presetID="23" presetClass="exit" presetSubtype="32" fill="hold" grpId="1" nodeType="clickEffect">
                                  <p:stCondLst>
                                    <p:cond delay="0"/>
                                  </p:stCondLst>
                                  <p:childTnLst>
                                    <p:anim calcmode="lin" valueType="num">
                                      <p:cBhvr>
                                        <p:cTn id="159" dur="500"/>
                                        <p:tgtEl>
                                          <p:spTgt spid="15"/>
                                        </p:tgtEl>
                                        <p:attrNameLst>
                                          <p:attrName>ppt_w</p:attrName>
                                        </p:attrNameLst>
                                      </p:cBhvr>
                                      <p:tavLst>
                                        <p:tav tm="0">
                                          <p:val>
                                            <p:strVal val="ppt_w"/>
                                          </p:val>
                                        </p:tav>
                                        <p:tav tm="100000">
                                          <p:val>
                                            <p:fltVal val="0"/>
                                          </p:val>
                                        </p:tav>
                                      </p:tavLst>
                                    </p:anim>
                                    <p:anim calcmode="lin" valueType="num">
                                      <p:cBhvr>
                                        <p:cTn id="160" dur="500"/>
                                        <p:tgtEl>
                                          <p:spTgt spid="15"/>
                                        </p:tgtEl>
                                        <p:attrNameLst>
                                          <p:attrName>ppt_h</p:attrName>
                                        </p:attrNameLst>
                                      </p:cBhvr>
                                      <p:tavLst>
                                        <p:tav tm="0">
                                          <p:val>
                                            <p:strVal val="ppt_h"/>
                                          </p:val>
                                        </p:tav>
                                        <p:tav tm="100000">
                                          <p:val>
                                            <p:fltVal val="0"/>
                                          </p:val>
                                        </p:tav>
                                      </p:tavLst>
                                    </p:anim>
                                    <p:set>
                                      <p:cBhvr>
                                        <p:cTn id="161" dur="1" fill="hold">
                                          <p:stCondLst>
                                            <p:cond delay="499"/>
                                          </p:stCondLst>
                                        </p:cTn>
                                        <p:tgtEl>
                                          <p:spTgt spid="15"/>
                                        </p:tgtEl>
                                        <p:attrNameLst>
                                          <p:attrName>style.visibility</p:attrName>
                                        </p:attrNameLst>
                                      </p:cBhvr>
                                      <p:to>
                                        <p:strVal val="hidden"/>
                                      </p:to>
                                    </p:set>
                                  </p:childTnLst>
                                </p:cTn>
                              </p:par>
                            </p:childTnLst>
                          </p:cTn>
                        </p:par>
                      </p:childTnLst>
                    </p:cTn>
                  </p:par>
                  <p:par>
                    <p:cTn id="162" fill="hold">
                      <p:stCondLst>
                        <p:cond delay="indefinite"/>
                      </p:stCondLst>
                      <p:childTnLst>
                        <p:par>
                          <p:cTn id="163" fill="hold">
                            <p:stCondLst>
                              <p:cond delay="0"/>
                            </p:stCondLst>
                            <p:childTnLst>
                              <p:par>
                                <p:cTn id="164" presetID="17" presetClass="entr" presetSubtype="10" fill="hold" grpId="0" nodeType="clickEffect">
                                  <p:stCondLst>
                                    <p:cond delay="0"/>
                                  </p:stCondLst>
                                  <p:childTnLst>
                                    <p:set>
                                      <p:cBhvr>
                                        <p:cTn id="165" dur="1" fill="hold">
                                          <p:stCondLst>
                                            <p:cond delay="0"/>
                                          </p:stCondLst>
                                        </p:cTn>
                                        <p:tgtEl>
                                          <p:spTgt spid="12"/>
                                        </p:tgtEl>
                                        <p:attrNameLst>
                                          <p:attrName>style.visibility</p:attrName>
                                        </p:attrNameLst>
                                      </p:cBhvr>
                                      <p:to>
                                        <p:strVal val="visible"/>
                                      </p:to>
                                    </p:set>
                                    <p:anim calcmode="lin" valueType="num">
                                      <p:cBhvr>
                                        <p:cTn id="166" dur="500" fill="hold"/>
                                        <p:tgtEl>
                                          <p:spTgt spid="12"/>
                                        </p:tgtEl>
                                        <p:attrNameLst>
                                          <p:attrName>ppt_w</p:attrName>
                                        </p:attrNameLst>
                                      </p:cBhvr>
                                      <p:tavLst>
                                        <p:tav tm="0">
                                          <p:val>
                                            <p:fltVal val="0"/>
                                          </p:val>
                                        </p:tav>
                                        <p:tav tm="100000">
                                          <p:val>
                                            <p:strVal val="#ppt_w"/>
                                          </p:val>
                                        </p:tav>
                                      </p:tavLst>
                                    </p:anim>
                                    <p:anim calcmode="lin" valueType="num">
                                      <p:cBhvr>
                                        <p:cTn id="167"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68" fill="hold">
                      <p:stCondLst>
                        <p:cond delay="indefinite"/>
                      </p:stCondLst>
                      <p:childTnLst>
                        <p:par>
                          <p:cTn id="169" fill="hold">
                            <p:stCondLst>
                              <p:cond delay="0"/>
                            </p:stCondLst>
                            <p:childTnLst>
                              <p:par>
                                <p:cTn id="170" presetID="54" presetClass="entr" presetSubtype="0" accel="100000" fill="hold" grpId="0" nodeType="clickEffect">
                                  <p:stCondLst>
                                    <p:cond delay="0"/>
                                  </p:stCondLst>
                                  <p:childTnLst>
                                    <p:set>
                                      <p:cBhvr>
                                        <p:cTn id="171" dur="1" fill="hold">
                                          <p:stCondLst>
                                            <p:cond delay="0"/>
                                          </p:stCondLst>
                                        </p:cTn>
                                        <p:tgtEl>
                                          <p:spTgt spid="25"/>
                                        </p:tgtEl>
                                        <p:attrNameLst>
                                          <p:attrName>style.visibility</p:attrName>
                                        </p:attrNameLst>
                                      </p:cBhvr>
                                      <p:to>
                                        <p:strVal val="visible"/>
                                      </p:to>
                                    </p:set>
                                    <p:anim calcmode="lin" valueType="num">
                                      <p:cBhvr>
                                        <p:cTn id="172" dur="500" fill="hold"/>
                                        <p:tgtEl>
                                          <p:spTgt spid="25"/>
                                        </p:tgtEl>
                                        <p:attrNameLst>
                                          <p:attrName>ppt_w</p:attrName>
                                        </p:attrNameLst>
                                      </p:cBhvr>
                                      <p:tavLst>
                                        <p:tav tm="0">
                                          <p:val>
                                            <p:strVal val="#ppt_w*0.05"/>
                                          </p:val>
                                        </p:tav>
                                        <p:tav tm="100000">
                                          <p:val>
                                            <p:strVal val="#ppt_w"/>
                                          </p:val>
                                        </p:tav>
                                      </p:tavLst>
                                    </p:anim>
                                    <p:anim calcmode="lin" valueType="num">
                                      <p:cBhvr>
                                        <p:cTn id="173" dur="500" fill="hold"/>
                                        <p:tgtEl>
                                          <p:spTgt spid="25"/>
                                        </p:tgtEl>
                                        <p:attrNameLst>
                                          <p:attrName>ppt_h</p:attrName>
                                        </p:attrNameLst>
                                      </p:cBhvr>
                                      <p:tavLst>
                                        <p:tav tm="0">
                                          <p:val>
                                            <p:strVal val="#ppt_h"/>
                                          </p:val>
                                        </p:tav>
                                        <p:tav tm="100000">
                                          <p:val>
                                            <p:strVal val="#ppt_h"/>
                                          </p:val>
                                        </p:tav>
                                      </p:tavLst>
                                    </p:anim>
                                    <p:anim calcmode="lin" valueType="num">
                                      <p:cBhvr>
                                        <p:cTn id="174" dur="500" fill="hold"/>
                                        <p:tgtEl>
                                          <p:spTgt spid="25"/>
                                        </p:tgtEl>
                                        <p:attrNameLst>
                                          <p:attrName>ppt_x</p:attrName>
                                        </p:attrNameLst>
                                      </p:cBhvr>
                                      <p:tavLst>
                                        <p:tav tm="0">
                                          <p:val>
                                            <p:strVal val="#ppt_x-.2"/>
                                          </p:val>
                                        </p:tav>
                                        <p:tav tm="100000">
                                          <p:val>
                                            <p:strVal val="#ppt_x"/>
                                          </p:val>
                                        </p:tav>
                                      </p:tavLst>
                                    </p:anim>
                                    <p:anim calcmode="lin" valueType="num">
                                      <p:cBhvr>
                                        <p:cTn id="175" dur="500" fill="hold"/>
                                        <p:tgtEl>
                                          <p:spTgt spid="25"/>
                                        </p:tgtEl>
                                        <p:attrNameLst>
                                          <p:attrName>ppt_y</p:attrName>
                                        </p:attrNameLst>
                                      </p:cBhvr>
                                      <p:tavLst>
                                        <p:tav tm="0">
                                          <p:val>
                                            <p:strVal val="#ppt_y"/>
                                          </p:val>
                                        </p:tav>
                                        <p:tav tm="100000">
                                          <p:val>
                                            <p:strVal val="#ppt_y"/>
                                          </p:val>
                                        </p:tav>
                                      </p:tavLst>
                                    </p:anim>
                                    <p:animEffect transition="in" filter="fade">
                                      <p:cBhvr>
                                        <p:cTn id="176" dur="500"/>
                                        <p:tgtEl>
                                          <p:spTgt spid="25"/>
                                        </p:tgtEl>
                                      </p:cBhvr>
                                    </p:animEffect>
                                  </p:childTnLst>
                                </p:cTn>
                              </p:par>
                            </p:childTnLst>
                          </p:cTn>
                        </p:par>
                      </p:childTnLst>
                    </p:cTn>
                  </p:par>
                  <p:par>
                    <p:cTn id="177" fill="hold">
                      <p:stCondLst>
                        <p:cond delay="indefinite"/>
                      </p:stCondLst>
                      <p:childTnLst>
                        <p:par>
                          <p:cTn id="178" fill="hold">
                            <p:stCondLst>
                              <p:cond delay="0"/>
                            </p:stCondLst>
                            <p:childTnLst>
                              <p:par>
                                <p:cTn id="179" presetID="12" presetClass="exit" presetSubtype="4" fill="hold" grpId="1" nodeType="clickEffect">
                                  <p:stCondLst>
                                    <p:cond delay="0"/>
                                  </p:stCondLst>
                                  <p:childTnLst>
                                    <p:animEffect transition="out" filter="slide(fromBottom)">
                                      <p:cBhvr>
                                        <p:cTn id="180" dur="500"/>
                                        <p:tgtEl>
                                          <p:spTgt spid="25"/>
                                        </p:tgtEl>
                                      </p:cBhvr>
                                    </p:animEffect>
                                    <p:set>
                                      <p:cBhvr>
                                        <p:cTn id="181" dur="1" fill="hold">
                                          <p:stCondLst>
                                            <p:cond delay="499"/>
                                          </p:stCondLst>
                                        </p:cTn>
                                        <p:tgtEl>
                                          <p:spTgt spid="25"/>
                                        </p:tgtEl>
                                        <p:attrNameLst>
                                          <p:attrName>style.visibility</p:attrName>
                                        </p:attrNameLst>
                                      </p:cBhvr>
                                      <p:to>
                                        <p:strVal val="hidden"/>
                                      </p:to>
                                    </p:set>
                                  </p:childTnLst>
                                </p:cTn>
                              </p:par>
                            </p:childTnLst>
                          </p:cTn>
                        </p:par>
                      </p:childTnLst>
                    </p:cTn>
                  </p:par>
                  <p:par>
                    <p:cTn id="182" fill="hold">
                      <p:stCondLst>
                        <p:cond delay="indefinite"/>
                      </p:stCondLst>
                      <p:childTnLst>
                        <p:par>
                          <p:cTn id="183" fill="hold">
                            <p:stCondLst>
                              <p:cond delay="0"/>
                            </p:stCondLst>
                            <p:childTnLst>
                              <p:par>
                                <p:cTn id="184" presetID="5" presetClass="entr" presetSubtype="10" fill="hold" grpId="4" nodeType="clickEffect">
                                  <p:stCondLst>
                                    <p:cond delay="0"/>
                                  </p:stCondLst>
                                  <p:iterate type="lt">
                                    <p:tmPct val="0"/>
                                  </p:iterate>
                                  <p:childTnLst>
                                    <p:set>
                                      <p:cBhvr>
                                        <p:cTn id="185" dur="1" fill="hold">
                                          <p:stCondLst>
                                            <p:cond delay="0"/>
                                          </p:stCondLst>
                                        </p:cTn>
                                        <p:tgtEl>
                                          <p:spTgt spid="19"/>
                                        </p:tgtEl>
                                        <p:attrNameLst>
                                          <p:attrName>style.visibility</p:attrName>
                                        </p:attrNameLst>
                                      </p:cBhvr>
                                      <p:to>
                                        <p:strVal val="visible"/>
                                      </p:to>
                                    </p:set>
                                    <p:animEffect transition="in" filter="checkerboard(across)">
                                      <p:cBhvr>
                                        <p:cTn id="186" dur="500"/>
                                        <p:tgtEl>
                                          <p:spTgt spid="19"/>
                                        </p:tgtEl>
                                      </p:cBhvr>
                                    </p:animEffect>
                                  </p:childTnLst>
                                </p:cTn>
                              </p:par>
                            </p:childTnLst>
                          </p:cTn>
                        </p:par>
                      </p:childTnLst>
                    </p:cTn>
                  </p:par>
                  <p:par>
                    <p:cTn id="187" fill="hold">
                      <p:stCondLst>
                        <p:cond delay="indefinite"/>
                      </p:stCondLst>
                      <p:childTnLst>
                        <p:par>
                          <p:cTn id="188" fill="hold">
                            <p:stCondLst>
                              <p:cond delay="0"/>
                            </p:stCondLst>
                            <p:childTnLst>
                              <p:par>
                                <p:cTn id="189" presetID="53" presetClass="exit" presetSubtype="0" fill="hold" grpId="5" nodeType="clickEffect">
                                  <p:stCondLst>
                                    <p:cond delay="0"/>
                                  </p:stCondLst>
                                  <p:iterate type="lt">
                                    <p:tmPct val="0"/>
                                  </p:iterate>
                                  <p:childTnLst>
                                    <p:anim calcmode="lin" valueType="num">
                                      <p:cBhvr>
                                        <p:cTn id="190" dur="500"/>
                                        <p:tgtEl>
                                          <p:spTgt spid="19"/>
                                        </p:tgtEl>
                                        <p:attrNameLst>
                                          <p:attrName>ppt_w</p:attrName>
                                        </p:attrNameLst>
                                      </p:cBhvr>
                                      <p:tavLst>
                                        <p:tav tm="0">
                                          <p:val>
                                            <p:strVal val="ppt_w"/>
                                          </p:val>
                                        </p:tav>
                                        <p:tav tm="100000">
                                          <p:val>
                                            <p:fltVal val="0"/>
                                          </p:val>
                                        </p:tav>
                                      </p:tavLst>
                                    </p:anim>
                                    <p:anim calcmode="lin" valueType="num">
                                      <p:cBhvr>
                                        <p:cTn id="191" dur="500"/>
                                        <p:tgtEl>
                                          <p:spTgt spid="19"/>
                                        </p:tgtEl>
                                        <p:attrNameLst>
                                          <p:attrName>ppt_h</p:attrName>
                                        </p:attrNameLst>
                                      </p:cBhvr>
                                      <p:tavLst>
                                        <p:tav tm="0">
                                          <p:val>
                                            <p:strVal val="ppt_h"/>
                                          </p:val>
                                        </p:tav>
                                        <p:tav tm="100000">
                                          <p:val>
                                            <p:fltVal val="0"/>
                                          </p:val>
                                        </p:tav>
                                      </p:tavLst>
                                    </p:anim>
                                    <p:animEffect transition="out" filter="fade">
                                      <p:cBhvr>
                                        <p:cTn id="192" dur="500"/>
                                        <p:tgtEl>
                                          <p:spTgt spid="19"/>
                                        </p:tgtEl>
                                      </p:cBhvr>
                                    </p:animEffect>
                                    <p:set>
                                      <p:cBhvr>
                                        <p:cTn id="193" dur="1" fill="hold">
                                          <p:stCondLst>
                                            <p:cond delay="499"/>
                                          </p:stCondLst>
                                        </p:cTn>
                                        <p:tgtEl>
                                          <p:spTgt spid="19"/>
                                        </p:tgtEl>
                                        <p:attrNameLst>
                                          <p:attrName>style.visibility</p:attrName>
                                        </p:attrNameLst>
                                      </p:cBhvr>
                                      <p:to>
                                        <p:strVal val="hidden"/>
                                      </p:to>
                                    </p:set>
                                  </p:childTnLst>
                                </p:cTn>
                              </p:par>
                            </p:childTnLst>
                          </p:cTn>
                        </p:par>
                      </p:childTnLst>
                    </p:cTn>
                  </p:par>
                  <p:par>
                    <p:cTn id="194" fill="hold">
                      <p:stCondLst>
                        <p:cond delay="indefinite"/>
                      </p:stCondLst>
                      <p:childTnLst>
                        <p:par>
                          <p:cTn id="195" fill="hold">
                            <p:stCondLst>
                              <p:cond delay="0"/>
                            </p:stCondLst>
                            <p:childTnLst>
                              <p:par>
                                <p:cTn id="196" presetID="8" presetClass="entr" presetSubtype="16" fill="hold" grpId="0" nodeType="clickEffect">
                                  <p:stCondLst>
                                    <p:cond delay="0"/>
                                  </p:stCondLst>
                                  <p:childTnLst>
                                    <p:set>
                                      <p:cBhvr>
                                        <p:cTn id="197" dur="1" fill="hold">
                                          <p:stCondLst>
                                            <p:cond delay="0"/>
                                          </p:stCondLst>
                                        </p:cTn>
                                        <p:tgtEl>
                                          <p:spTgt spid="18"/>
                                        </p:tgtEl>
                                        <p:attrNameLst>
                                          <p:attrName>style.visibility</p:attrName>
                                        </p:attrNameLst>
                                      </p:cBhvr>
                                      <p:to>
                                        <p:strVal val="visible"/>
                                      </p:to>
                                    </p:set>
                                    <p:animEffect transition="in" filter="diamond(in)">
                                      <p:cBhvr>
                                        <p:cTn id="198" dur="2000"/>
                                        <p:tgtEl>
                                          <p:spTgt spid="18"/>
                                        </p:tgtEl>
                                      </p:cBhvr>
                                    </p:animEffect>
                                  </p:childTnLst>
                                </p:cTn>
                              </p:par>
                            </p:childTnLst>
                          </p:cTn>
                        </p:par>
                      </p:childTnLst>
                    </p:cTn>
                  </p:par>
                  <p:par>
                    <p:cTn id="199" fill="hold">
                      <p:stCondLst>
                        <p:cond delay="indefinite"/>
                      </p:stCondLst>
                      <p:childTnLst>
                        <p:par>
                          <p:cTn id="200" fill="hold">
                            <p:stCondLst>
                              <p:cond delay="0"/>
                            </p:stCondLst>
                            <p:childTnLst>
                              <p:par>
                                <p:cTn id="201" presetID="10" presetClass="exit" presetSubtype="0" fill="hold" grpId="1" nodeType="clickEffect">
                                  <p:stCondLst>
                                    <p:cond delay="0"/>
                                  </p:stCondLst>
                                  <p:childTnLst>
                                    <p:animEffect transition="out" filter="fade">
                                      <p:cBhvr>
                                        <p:cTn id="202" dur="2000"/>
                                        <p:tgtEl>
                                          <p:spTgt spid="18"/>
                                        </p:tgtEl>
                                      </p:cBhvr>
                                    </p:animEffect>
                                    <p:set>
                                      <p:cBhvr>
                                        <p:cTn id="203" dur="1" fill="hold">
                                          <p:stCondLst>
                                            <p:cond delay="1999"/>
                                          </p:stCondLst>
                                        </p:cTn>
                                        <p:tgtEl>
                                          <p:spTgt spid="18"/>
                                        </p:tgtEl>
                                        <p:attrNameLst>
                                          <p:attrName>style.visibility</p:attrName>
                                        </p:attrNameLst>
                                      </p:cBhvr>
                                      <p:to>
                                        <p:strVal val="hidden"/>
                                      </p:to>
                                    </p:set>
                                  </p:childTnLst>
                                </p:cTn>
                              </p:par>
                            </p:childTnLst>
                          </p:cTn>
                        </p:par>
                      </p:childTnLst>
                    </p:cTn>
                  </p:par>
                  <p:par>
                    <p:cTn id="204" fill="hold">
                      <p:stCondLst>
                        <p:cond delay="indefinite"/>
                      </p:stCondLst>
                      <p:childTnLst>
                        <p:par>
                          <p:cTn id="205" fill="hold">
                            <p:stCondLst>
                              <p:cond delay="0"/>
                            </p:stCondLst>
                            <p:childTnLst>
                              <p:par>
                                <p:cTn id="206" presetID="24" presetClass="entr" presetSubtype="0" fill="hold" grpId="1" nodeType="clickEffect">
                                  <p:stCondLst>
                                    <p:cond delay="0"/>
                                  </p:stCondLst>
                                  <p:childTnLst>
                                    <p:set>
                                      <p:cBhvr>
                                        <p:cTn id="207" dur="1" fill="hold">
                                          <p:stCondLst>
                                            <p:cond delay="0"/>
                                          </p:stCondLst>
                                        </p:cTn>
                                        <p:tgtEl>
                                          <p:spTgt spid="12"/>
                                        </p:tgtEl>
                                        <p:attrNameLst>
                                          <p:attrName>style.visibility</p:attrName>
                                        </p:attrNameLst>
                                      </p:cBhvr>
                                      <p:to>
                                        <p:strVal val="visible"/>
                                      </p:to>
                                    </p:set>
                                    <p:anim to="" calcmode="lin" valueType="num">
                                      <p:cBhvr>
                                        <p:cTn id="208" dur="1" fill="hold"/>
                                        <p:tgtEl>
                                          <p:spTgt spid="12"/>
                                        </p:tgtEl>
                                        <p:attrNameLst>
                                          <p:attrName/>
                                        </p:attrNameLst>
                                      </p:cBhvr>
                                    </p:anim>
                                  </p:childTnLst>
                                </p:cTn>
                              </p:par>
                            </p:childTnLst>
                          </p:cTn>
                        </p:par>
                      </p:childTnLst>
                    </p:cTn>
                  </p:par>
                  <p:par>
                    <p:cTn id="209" fill="hold">
                      <p:stCondLst>
                        <p:cond delay="indefinite"/>
                      </p:stCondLst>
                      <p:childTnLst>
                        <p:par>
                          <p:cTn id="210" fill="hold">
                            <p:stCondLst>
                              <p:cond delay="0"/>
                            </p:stCondLst>
                            <p:childTnLst>
                              <p:par>
                                <p:cTn id="211" presetID="58" presetClass="exit" presetSubtype="0" decel="100000" fill="hold" grpId="2" nodeType="clickEffect">
                                  <p:stCondLst>
                                    <p:cond delay="0"/>
                                  </p:stCondLst>
                                  <p:childTnLst>
                                    <p:anim calcmode="lin" valueType="num">
                                      <p:cBhvr>
                                        <p:cTn id="212" dur="500"/>
                                        <p:tgtEl>
                                          <p:spTgt spid="12"/>
                                        </p:tgtEl>
                                        <p:attrNameLst>
                                          <p:attrName>ppt_w</p:attrName>
                                        </p:attrNameLst>
                                      </p:cBhvr>
                                      <p:tavLst>
                                        <p:tav tm="0">
                                          <p:val>
                                            <p:strVal val="ppt_w"/>
                                          </p:val>
                                        </p:tav>
                                        <p:tav tm="100000">
                                          <p:val>
                                            <p:strVal val="ppt_w*2.5"/>
                                          </p:val>
                                        </p:tav>
                                      </p:tavLst>
                                    </p:anim>
                                    <p:anim calcmode="lin" valueType="num">
                                      <p:cBhvr>
                                        <p:cTn id="213" dur="500"/>
                                        <p:tgtEl>
                                          <p:spTgt spid="12"/>
                                        </p:tgtEl>
                                        <p:attrNameLst>
                                          <p:attrName>ppt_h</p:attrName>
                                        </p:attrNameLst>
                                      </p:cBhvr>
                                      <p:tavLst>
                                        <p:tav tm="0">
                                          <p:val>
                                            <p:strVal val="ppt_h"/>
                                          </p:val>
                                        </p:tav>
                                        <p:tav tm="100000">
                                          <p:val>
                                            <p:strVal val="ppt_h*0.01"/>
                                          </p:val>
                                        </p:tav>
                                      </p:tavLst>
                                    </p:anim>
                                    <p:anim calcmode="lin" valueType="num">
                                      <p:cBhvr>
                                        <p:cTn id="214" dur="500"/>
                                        <p:tgtEl>
                                          <p:spTgt spid="12"/>
                                        </p:tgtEl>
                                        <p:attrNameLst>
                                          <p:attrName>ppt_x</p:attrName>
                                        </p:attrNameLst>
                                      </p:cBhvr>
                                      <p:tavLst>
                                        <p:tav tm="0">
                                          <p:val>
                                            <p:strVal val="ppt_x"/>
                                          </p:val>
                                        </p:tav>
                                        <p:tav tm="100000">
                                          <p:val>
                                            <p:strVal val="ppt_x"/>
                                          </p:val>
                                        </p:tav>
                                      </p:tavLst>
                                    </p:anim>
                                    <p:anim calcmode="lin" valueType="num">
                                      <p:cBhvr>
                                        <p:cTn id="215" dur="500"/>
                                        <p:tgtEl>
                                          <p:spTgt spid="12"/>
                                        </p:tgtEl>
                                        <p:attrNameLst>
                                          <p:attrName>ppt_y</p:attrName>
                                        </p:attrNameLst>
                                      </p:cBhvr>
                                      <p:tavLst>
                                        <p:tav tm="0">
                                          <p:val>
                                            <p:strVal val="ppt_y"/>
                                          </p:val>
                                        </p:tav>
                                        <p:tav tm="100000">
                                          <p:val>
                                            <p:strVal val="ppt_h+1"/>
                                          </p:val>
                                        </p:tav>
                                      </p:tavLst>
                                    </p:anim>
                                    <p:animEffect transition="out" filter="fade">
                                      <p:cBhvr>
                                        <p:cTn id="216" dur="500"/>
                                        <p:tgtEl>
                                          <p:spTgt spid="12"/>
                                        </p:tgtEl>
                                      </p:cBhvr>
                                    </p:animEffect>
                                    <p:set>
                                      <p:cBhvr>
                                        <p:cTn id="217" dur="1" fill="hold">
                                          <p:stCondLst>
                                            <p:cond delay="499"/>
                                          </p:stCondLst>
                                        </p:cTn>
                                        <p:tgtEl>
                                          <p:spTgt spid="12"/>
                                        </p:tgtEl>
                                        <p:attrNameLst>
                                          <p:attrName>style.visibility</p:attrName>
                                        </p:attrNameLst>
                                      </p:cBhvr>
                                      <p:to>
                                        <p:strVal val="hidden"/>
                                      </p:to>
                                    </p:set>
                                  </p:childTnLst>
                                </p:cTn>
                              </p:par>
                            </p:childTnLst>
                          </p:cTn>
                        </p:par>
                      </p:childTnLst>
                    </p:cTn>
                  </p:par>
                  <p:par>
                    <p:cTn id="218" fill="hold">
                      <p:stCondLst>
                        <p:cond delay="indefinite"/>
                      </p:stCondLst>
                      <p:childTnLst>
                        <p:par>
                          <p:cTn id="219" fill="hold">
                            <p:stCondLst>
                              <p:cond delay="0"/>
                            </p:stCondLst>
                            <p:childTnLst>
                              <p:par>
                                <p:cTn id="220" presetID="51" presetClass="entr" presetSubtype="0" fill="hold" grpId="0" nodeType="clickEffect">
                                  <p:stCondLst>
                                    <p:cond delay="0"/>
                                  </p:stCondLst>
                                  <p:childTnLst>
                                    <p:set>
                                      <p:cBhvr>
                                        <p:cTn id="221" dur="1" fill="hold">
                                          <p:stCondLst>
                                            <p:cond delay="0"/>
                                          </p:stCondLst>
                                        </p:cTn>
                                        <p:tgtEl>
                                          <p:spTgt spid="26"/>
                                        </p:tgtEl>
                                        <p:attrNameLst>
                                          <p:attrName>style.visibility</p:attrName>
                                        </p:attrNameLst>
                                      </p:cBhvr>
                                      <p:to>
                                        <p:strVal val="visible"/>
                                      </p:to>
                                    </p:set>
                                    <p:animEffect transition="in" filter="fade">
                                      <p:cBhvr>
                                        <p:cTn id="222" dur="770" decel="100000"/>
                                        <p:tgtEl>
                                          <p:spTgt spid="26"/>
                                        </p:tgtEl>
                                      </p:cBhvr>
                                    </p:animEffect>
                                    <p:animScale>
                                      <p:cBhvr>
                                        <p:cTn id="223" dur="770" decel="100000"/>
                                        <p:tgtEl>
                                          <p:spTgt spid="26"/>
                                        </p:tgtEl>
                                      </p:cBhvr>
                                      <p:from x="10000" y="10000"/>
                                      <p:to x="200000" y="450000"/>
                                    </p:animScale>
                                    <p:animScale>
                                      <p:cBhvr>
                                        <p:cTn id="224" dur="1230" accel="100000" fill="hold">
                                          <p:stCondLst>
                                            <p:cond delay="770"/>
                                          </p:stCondLst>
                                        </p:cTn>
                                        <p:tgtEl>
                                          <p:spTgt spid="26"/>
                                        </p:tgtEl>
                                      </p:cBhvr>
                                      <p:from x="200000" y="450000"/>
                                      <p:to x="100000" y="100000"/>
                                    </p:animScale>
                                    <p:set>
                                      <p:cBhvr>
                                        <p:cTn id="225" dur="770" fill="hold"/>
                                        <p:tgtEl>
                                          <p:spTgt spid="26"/>
                                        </p:tgtEl>
                                        <p:attrNameLst>
                                          <p:attrName>ppt_x</p:attrName>
                                        </p:attrNameLst>
                                      </p:cBhvr>
                                      <p:to>
                                        <p:strVal val="(0.5)"/>
                                      </p:to>
                                    </p:set>
                                    <p:anim from="(0.5)" to="(#ppt_x)" calcmode="lin" valueType="num">
                                      <p:cBhvr>
                                        <p:cTn id="226" dur="1230" accel="100000" fill="hold">
                                          <p:stCondLst>
                                            <p:cond delay="770"/>
                                          </p:stCondLst>
                                        </p:cTn>
                                        <p:tgtEl>
                                          <p:spTgt spid="26"/>
                                        </p:tgtEl>
                                        <p:attrNameLst>
                                          <p:attrName>ppt_x</p:attrName>
                                        </p:attrNameLst>
                                      </p:cBhvr>
                                    </p:anim>
                                    <p:set>
                                      <p:cBhvr>
                                        <p:cTn id="227" dur="770" fill="hold"/>
                                        <p:tgtEl>
                                          <p:spTgt spid="26"/>
                                        </p:tgtEl>
                                        <p:attrNameLst>
                                          <p:attrName>ppt_y</p:attrName>
                                        </p:attrNameLst>
                                      </p:cBhvr>
                                      <p:to>
                                        <p:strVal val="(#ppt_y+0.4)"/>
                                      </p:to>
                                    </p:set>
                                    <p:anim from="(#ppt_y+0.4)" to="(#ppt_y)" calcmode="lin" valueType="num">
                                      <p:cBhvr>
                                        <p:cTn id="228" dur="1230" accel="100000" fill="hold">
                                          <p:stCondLst>
                                            <p:cond delay="770"/>
                                          </p:stCondLst>
                                        </p:cTn>
                                        <p:tgtEl>
                                          <p:spTgt spid="26"/>
                                        </p:tgtEl>
                                        <p:attrNameLst>
                                          <p:attrName>ppt_y</p:attrName>
                                        </p:attrNameLst>
                                      </p:cBhvr>
                                    </p:anim>
                                  </p:childTnLst>
                                </p:cTn>
                              </p:par>
                            </p:childTnLst>
                          </p:cTn>
                        </p:par>
                      </p:childTnLst>
                    </p:cTn>
                  </p:par>
                  <p:par>
                    <p:cTn id="229" fill="hold">
                      <p:stCondLst>
                        <p:cond delay="indefinite"/>
                      </p:stCondLst>
                      <p:childTnLst>
                        <p:par>
                          <p:cTn id="230" fill="hold">
                            <p:stCondLst>
                              <p:cond delay="0"/>
                            </p:stCondLst>
                            <p:childTnLst>
                              <p:par>
                                <p:cTn id="231" presetID="7" presetClass="exit" presetSubtype="4" fill="hold" grpId="1" nodeType="clickEffect">
                                  <p:stCondLst>
                                    <p:cond delay="0"/>
                                  </p:stCondLst>
                                  <p:childTnLst>
                                    <p:anim calcmode="lin" valueType="num">
                                      <p:cBhvr additive="base">
                                        <p:cTn id="232" dur="5000"/>
                                        <p:tgtEl>
                                          <p:spTgt spid="26"/>
                                        </p:tgtEl>
                                        <p:attrNameLst>
                                          <p:attrName>ppt_x</p:attrName>
                                        </p:attrNameLst>
                                      </p:cBhvr>
                                      <p:tavLst>
                                        <p:tav tm="0">
                                          <p:val>
                                            <p:strVal val="ppt_x"/>
                                          </p:val>
                                        </p:tav>
                                        <p:tav tm="100000">
                                          <p:val>
                                            <p:strVal val="ppt_x"/>
                                          </p:val>
                                        </p:tav>
                                      </p:tavLst>
                                    </p:anim>
                                    <p:anim calcmode="lin" valueType="num">
                                      <p:cBhvr additive="base">
                                        <p:cTn id="233" dur="5000"/>
                                        <p:tgtEl>
                                          <p:spTgt spid="26"/>
                                        </p:tgtEl>
                                        <p:attrNameLst>
                                          <p:attrName>ppt_y</p:attrName>
                                        </p:attrNameLst>
                                      </p:cBhvr>
                                      <p:tavLst>
                                        <p:tav tm="0">
                                          <p:val>
                                            <p:strVal val="ppt_y"/>
                                          </p:val>
                                        </p:tav>
                                        <p:tav tm="100000">
                                          <p:val>
                                            <p:strVal val="1+ppt_h/2"/>
                                          </p:val>
                                        </p:tav>
                                      </p:tavLst>
                                    </p:anim>
                                    <p:set>
                                      <p:cBhvr>
                                        <p:cTn id="234" dur="1" fill="hold">
                                          <p:stCondLst>
                                            <p:cond delay="4999"/>
                                          </p:stCondLst>
                                        </p:cTn>
                                        <p:tgtEl>
                                          <p:spTgt spid="26"/>
                                        </p:tgtEl>
                                        <p:attrNameLst>
                                          <p:attrName>style.visibility</p:attrName>
                                        </p:attrNameLst>
                                      </p:cBhvr>
                                      <p:to>
                                        <p:strVal val="hidden"/>
                                      </p:to>
                                    </p:set>
                                  </p:childTnLst>
                                </p:cTn>
                              </p:par>
                            </p:childTnLst>
                          </p:cTn>
                        </p:par>
                      </p:childTnLst>
                    </p:cTn>
                  </p:par>
                  <p:par>
                    <p:cTn id="235" fill="hold">
                      <p:stCondLst>
                        <p:cond delay="indefinite"/>
                      </p:stCondLst>
                      <p:childTnLst>
                        <p:par>
                          <p:cTn id="236" fill="hold">
                            <p:stCondLst>
                              <p:cond delay="0"/>
                            </p:stCondLst>
                            <p:childTnLst>
                              <p:par>
                                <p:cTn id="237" presetID="31" presetClass="entr" presetSubtype="0" fill="hold" grpId="0" nodeType="clickEffect">
                                  <p:stCondLst>
                                    <p:cond delay="0"/>
                                  </p:stCondLst>
                                  <p:iterate type="lt">
                                    <p:tmPct val="5000"/>
                                  </p:iterate>
                                  <p:childTnLst>
                                    <p:set>
                                      <p:cBhvr>
                                        <p:cTn id="238" dur="1" fill="hold">
                                          <p:stCondLst>
                                            <p:cond delay="0"/>
                                          </p:stCondLst>
                                        </p:cTn>
                                        <p:tgtEl>
                                          <p:spTgt spid="20"/>
                                        </p:tgtEl>
                                        <p:attrNameLst>
                                          <p:attrName>style.visibility</p:attrName>
                                        </p:attrNameLst>
                                      </p:cBhvr>
                                      <p:to>
                                        <p:strVal val="visible"/>
                                      </p:to>
                                    </p:set>
                                    <p:anim calcmode="lin" valueType="num">
                                      <p:cBhvr>
                                        <p:cTn id="239" dur="1000" fill="hold"/>
                                        <p:tgtEl>
                                          <p:spTgt spid="20"/>
                                        </p:tgtEl>
                                        <p:attrNameLst>
                                          <p:attrName>ppt_w</p:attrName>
                                        </p:attrNameLst>
                                      </p:cBhvr>
                                      <p:tavLst>
                                        <p:tav tm="0">
                                          <p:val>
                                            <p:fltVal val="0"/>
                                          </p:val>
                                        </p:tav>
                                        <p:tav tm="100000">
                                          <p:val>
                                            <p:strVal val="#ppt_w"/>
                                          </p:val>
                                        </p:tav>
                                      </p:tavLst>
                                    </p:anim>
                                    <p:anim calcmode="lin" valueType="num">
                                      <p:cBhvr>
                                        <p:cTn id="240" dur="1000" fill="hold"/>
                                        <p:tgtEl>
                                          <p:spTgt spid="20"/>
                                        </p:tgtEl>
                                        <p:attrNameLst>
                                          <p:attrName>ppt_h</p:attrName>
                                        </p:attrNameLst>
                                      </p:cBhvr>
                                      <p:tavLst>
                                        <p:tav tm="0">
                                          <p:val>
                                            <p:fltVal val="0"/>
                                          </p:val>
                                        </p:tav>
                                        <p:tav tm="100000">
                                          <p:val>
                                            <p:strVal val="#ppt_h"/>
                                          </p:val>
                                        </p:tav>
                                      </p:tavLst>
                                    </p:anim>
                                    <p:anim calcmode="lin" valueType="num">
                                      <p:cBhvr>
                                        <p:cTn id="241" dur="1000" fill="hold"/>
                                        <p:tgtEl>
                                          <p:spTgt spid="20"/>
                                        </p:tgtEl>
                                        <p:attrNameLst>
                                          <p:attrName>style.rotation</p:attrName>
                                        </p:attrNameLst>
                                      </p:cBhvr>
                                      <p:tavLst>
                                        <p:tav tm="0">
                                          <p:val>
                                            <p:fltVal val="90"/>
                                          </p:val>
                                        </p:tav>
                                        <p:tav tm="100000">
                                          <p:val>
                                            <p:fltVal val="0"/>
                                          </p:val>
                                        </p:tav>
                                      </p:tavLst>
                                    </p:anim>
                                    <p:animEffect transition="in" filter="fade">
                                      <p:cBhvr>
                                        <p:cTn id="242" dur="1000"/>
                                        <p:tgtEl>
                                          <p:spTgt spid="20"/>
                                        </p:tgtEl>
                                      </p:cBhvr>
                                    </p:animEffect>
                                  </p:childTnLst>
                                </p:cTn>
                              </p:par>
                            </p:childTnLst>
                          </p:cTn>
                        </p:par>
                      </p:childTnLst>
                    </p:cTn>
                  </p:par>
                  <p:par>
                    <p:cTn id="243" fill="hold">
                      <p:stCondLst>
                        <p:cond delay="indefinite"/>
                      </p:stCondLst>
                      <p:childTnLst>
                        <p:par>
                          <p:cTn id="244" fill="hold">
                            <p:stCondLst>
                              <p:cond delay="0"/>
                            </p:stCondLst>
                            <p:childTnLst>
                              <p:par>
                                <p:cTn id="245" presetID="27" presetClass="exit" presetSubtype="0" fill="hold" grpId="1" nodeType="clickEffect">
                                  <p:stCondLst>
                                    <p:cond delay="0"/>
                                  </p:stCondLst>
                                  <p:iterate type="lt">
                                    <p:tmPct val="50000"/>
                                  </p:iterate>
                                  <p:childTnLst>
                                    <p:anim calcmode="discrete" valueType="clr">
                                      <p:cBhvr override="childStyle">
                                        <p:cTn id="246" dur="80"/>
                                        <p:tgtEl>
                                          <p:spTgt spid="20"/>
                                        </p:tgtEl>
                                        <p:attrNameLst>
                                          <p:attrName>style.color</p:attrName>
                                        </p:attrNameLst>
                                      </p:cBhvr>
                                      <p:tavLst>
                                        <p:tav tm="0">
                                          <p:val>
                                            <p:clrVal>
                                              <a:schemeClr val="hlink"/>
                                            </p:clrVal>
                                          </p:val>
                                        </p:tav>
                                        <p:tav tm="50000">
                                          <p:val>
                                            <p:clrVal>
                                              <a:schemeClr val="accent2"/>
                                            </p:clrVal>
                                          </p:val>
                                        </p:tav>
                                      </p:tavLst>
                                    </p:anim>
                                    <p:anim calcmode="discrete" valueType="clr">
                                      <p:cBhvr>
                                        <p:cTn id="247" dur="80"/>
                                        <p:tgtEl>
                                          <p:spTgt spid="20"/>
                                        </p:tgtEl>
                                        <p:attrNameLst>
                                          <p:attrName>fillcolor</p:attrName>
                                        </p:attrNameLst>
                                      </p:cBhvr>
                                      <p:tavLst>
                                        <p:tav tm="0">
                                          <p:val>
                                            <p:clrVal>
                                              <a:schemeClr val="hlink"/>
                                            </p:clrVal>
                                          </p:val>
                                        </p:tav>
                                        <p:tav tm="50000">
                                          <p:val>
                                            <p:clrVal>
                                              <a:schemeClr val="accent2"/>
                                            </p:clrVal>
                                          </p:val>
                                        </p:tav>
                                      </p:tavLst>
                                    </p:anim>
                                    <p:set>
                                      <p:cBhvr>
                                        <p:cTn id="248" dur="80"/>
                                        <p:tgtEl>
                                          <p:spTgt spid="20"/>
                                        </p:tgtEl>
                                        <p:attrNameLst>
                                          <p:attrName>fill.type</p:attrName>
                                        </p:attrNameLst>
                                      </p:cBhvr>
                                      <p:to>
                                        <p:strVal val="solid"/>
                                      </p:to>
                                    </p:set>
                                    <p:set>
                                      <p:cBhvr>
                                        <p:cTn id="249" dur="1" fill="hold">
                                          <p:stCondLst>
                                            <p:cond delay="7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build="p"/>
      <p:bldP spid="7" grpId="1" build="p"/>
      <p:bldP spid="7" grpId="2" build="p"/>
      <p:bldP spid="8" grpId="0"/>
      <p:bldP spid="8" grpId="1"/>
      <p:bldP spid="9" grpId="0"/>
      <p:bldP spid="9" grpId="1"/>
      <p:bldP spid="6" grpId="0" animBg="1"/>
      <p:bldP spid="6" grpId="1" animBg="1"/>
      <p:bldP spid="11" grpId="0"/>
      <p:bldP spid="11" grpId="1"/>
      <p:bldP spid="12" grpId="0"/>
      <p:bldP spid="12" grpId="1"/>
      <p:bldP spid="12" grpId="2"/>
      <p:bldP spid="13" grpId="0"/>
      <p:bldP spid="13" grpId="1"/>
      <p:bldP spid="15" grpId="0"/>
      <p:bldP spid="15" grpId="1"/>
      <p:bldP spid="16" grpId="0"/>
      <p:bldP spid="16" grpId="1"/>
      <p:bldP spid="18" grpId="0"/>
      <p:bldP spid="18" grpId="1"/>
      <p:bldP spid="19" grpId="0"/>
      <p:bldP spid="19" grpId="1"/>
      <p:bldP spid="19" grpId="2"/>
      <p:bldP spid="19" grpId="3"/>
      <p:bldP spid="19" grpId="4"/>
      <p:bldP spid="19" grpId="5"/>
      <p:bldP spid="22" grpId="0"/>
      <p:bldP spid="22" grpId="1"/>
      <p:bldP spid="24" grpId="0"/>
      <p:bldP spid="24" grpId="1"/>
      <p:bldP spid="25" grpId="0"/>
      <p:bldP spid="25" grpId="1"/>
      <p:bldP spid="26" grpId="0"/>
      <p:bldP spid="26" grpId="1"/>
      <p:bldP spid="20" grpId="0"/>
      <p:bldP spid="20" grpId="1"/>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659561"/>
            <a:ext cx="8229600" cy="2136775"/>
          </a:xfrm>
        </p:spPr>
        <p:txBody>
          <a:bodyPr/>
          <a:lstStyle/>
          <a:p>
            <a:r>
              <a:rPr lang="en-US" sz="4000" dirty="0" smtClean="0">
                <a:solidFill>
                  <a:srgbClr val="FF237A"/>
                </a:solidFill>
              </a:rPr>
              <a:t>The Distributive Property </a:t>
            </a:r>
            <a:br>
              <a:rPr lang="en-US" sz="4000" dirty="0" smtClean="0">
                <a:solidFill>
                  <a:srgbClr val="FF237A"/>
                </a:solidFill>
              </a:rPr>
            </a:br>
            <a:r>
              <a:rPr lang="en-US" sz="4000" dirty="0" smtClean="0">
                <a:solidFill>
                  <a:srgbClr val="FF237A"/>
                </a:solidFill>
              </a:rPr>
              <a:t>( For Algebra)</a:t>
            </a:r>
            <a:endParaRPr lang="en-US" sz="4000" dirty="0">
              <a:solidFill>
                <a:srgbClr val="FF237A"/>
              </a:solidFill>
            </a:endParaRPr>
          </a:p>
        </p:txBody>
      </p:sp>
      <p:sp>
        <p:nvSpPr>
          <p:cNvPr id="3" name="Subtitle 2"/>
          <p:cNvSpPr>
            <a:spLocks noGrp="1"/>
          </p:cNvSpPr>
          <p:nvPr>
            <p:ph type="subTitle" idx="1"/>
          </p:nvPr>
        </p:nvSpPr>
        <p:spPr>
          <a:xfrm>
            <a:off x="457200" y="4047275"/>
            <a:ext cx="8229600" cy="1174375"/>
          </a:xfrm>
        </p:spPr>
        <p:txBody>
          <a:bodyPr/>
          <a:lstStyle/>
          <a:p>
            <a:r>
              <a:rPr lang="en-US" dirty="0" smtClean="0">
                <a:solidFill>
                  <a:srgbClr val="FF237A"/>
                </a:solidFill>
              </a:rPr>
              <a:t>By: </a:t>
            </a:r>
            <a:r>
              <a:rPr lang="en-US" dirty="0" err="1" smtClean="0">
                <a:solidFill>
                  <a:srgbClr val="FF237A"/>
                </a:solidFill>
              </a:rPr>
              <a:t>Meara</a:t>
            </a:r>
            <a:endParaRPr lang="en-US" dirty="0">
              <a:solidFill>
                <a:srgbClr val="FF237A"/>
              </a:solidFill>
            </a:endParaRPr>
          </a:p>
        </p:txBody>
      </p:sp>
      <p:sp>
        <p:nvSpPr>
          <p:cNvPr id="7" name="TextBox 6"/>
          <p:cNvSpPr txBox="1"/>
          <p:nvPr/>
        </p:nvSpPr>
        <p:spPr>
          <a:xfrm>
            <a:off x="1366682" y="345143"/>
            <a:ext cx="6077430" cy="369332"/>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dirty="0" smtClean="0">
                <a:solidFill>
                  <a:srgbClr val="3C113A"/>
                </a:solidFill>
              </a:rPr>
              <a:t>‘Multiplication “distributes” over addition.” (or subtraction.)</a:t>
            </a:r>
            <a:endParaRPr lang="en-US" dirty="0">
              <a:solidFill>
                <a:srgbClr val="3C113A"/>
              </a:solidFill>
            </a:endParaRPr>
          </a:p>
        </p:txBody>
      </p:sp>
      <p:sp>
        <p:nvSpPr>
          <p:cNvPr id="10" name="TextBox 9"/>
          <p:cNvSpPr txBox="1"/>
          <p:nvPr/>
        </p:nvSpPr>
        <p:spPr>
          <a:xfrm>
            <a:off x="1384801" y="1490007"/>
            <a:ext cx="7301999" cy="1477328"/>
          </a:xfrm>
          <a:prstGeom prst="rect">
            <a:avLst/>
          </a:prstGeom>
          <a:noFill/>
        </p:spPr>
        <p:txBody>
          <a:bodyPr wrap="none" rtlCol="0">
            <a:spAutoFit/>
          </a:bodyPr>
          <a:lstStyle/>
          <a:p>
            <a:r>
              <a:rPr lang="en-US" dirty="0" smtClean="0">
                <a:solidFill>
                  <a:srgbClr val="FF237A"/>
                </a:solidFill>
              </a:rPr>
              <a:t>Step 1: Distribute the number you are multiplying with to both numbers</a:t>
            </a:r>
          </a:p>
          <a:p>
            <a:r>
              <a:rPr lang="en-US" dirty="0" smtClean="0">
                <a:solidFill>
                  <a:srgbClr val="FF237A"/>
                </a:solidFill>
              </a:rPr>
              <a:t>(multiply), </a:t>
            </a:r>
          </a:p>
          <a:p>
            <a:r>
              <a:rPr lang="en-US" dirty="0" smtClean="0">
                <a:solidFill>
                  <a:srgbClr val="FF237A"/>
                </a:solidFill>
              </a:rPr>
              <a:t>ignoring parentheses &amp; addition sign.</a:t>
            </a:r>
          </a:p>
          <a:p>
            <a:endParaRPr lang="en-US" dirty="0" smtClean="0">
              <a:solidFill>
                <a:srgbClr val="FF237A"/>
              </a:solidFill>
            </a:endParaRPr>
          </a:p>
          <a:p>
            <a:r>
              <a:rPr lang="en-US" dirty="0" smtClean="0">
                <a:solidFill>
                  <a:srgbClr val="FF237A"/>
                </a:solidFill>
              </a:rPr>
              <a:t>Ex. 4 (y+9) </a:t>
            </a:r>
            <a:r>
              <a:rPr lang="en-US" dirty="0" err="1" smtClean="0">
                <a:solidFill>
                  <a:srgbClr val="FF237A"/>
                </a:solidFill>
                <a:latin typeface="Wingdings"/>
                <a:ea typeface="Wingdings"/>
                <a:cs typeface="Wingdings"/>
              </a:rPr>
              <a:t></a:t>
            </a:r>
            <a:r>
              <a:rPr lang="en-US" dirty="0" smtClean="0">
                <a:solidFill>
                  <a:srgbClr val="FF237A"/>
                </a:solidFill>
              </a:rPr>
              <a:t>  (4 × </a:t>
            </a:r>
            <a:r>
              <a:rPr lang="en-US" dirty="0" err="1" smtClean="0">
                <a:solidFill>
                  <a:srgbClr val="FF237A"/>
                </a:solidFill>
              </a:rPr>
              <a:t>y</a:t>
            </a:r>
            <a:r>
              <a:rPr lang="en-US" dirty="0" smtClean="0">
                <a:solidFill>
                  <a:srgbClr val="FF237A"/>
                </a:solidFill>
              </a:rPr>
              <a:t>) + (4 × 9)</a:t>
            </a:r>
          </a:p>
        </p:txBody>
      </p:sp>
      <p:sp>
        <p:nvSpPr>
          <p:cNvPr id="12" name="Rectangle 11"/>
          <p:cNvSpPr/>
          <p:nvPr/>
        </p:nvSpPr>
        <p:spPr>
          <a:xfrm>
            <a:off x="1384801" y="3123945"/>
            <a:ext cx="4572000" cy="923330"/>
          </a:xfrm>
          <a:prstGeom prst="rect">
            <a:avLst/>
          </a:prstGeom>
        </p:spPr>
        <p:txBody>
          <a:bodyPr>
            <a:spAutoFit/>
          </a:bodyPr>
          <a:lstStyle/>
          <a:p>
            <a:r>
              <a:rPr lang="en-US" dirty="0" smtClean="0">
                <a:solidFill>
                  <a:srgbClr val="FFFF00"/>
                </a:solidFill>
              </a:rPr>
              <a:t>Step 2: Remove the parentheses</a:t>
            </a:r>
          </a:p>
          <a:p>
            <a:endParaRPr lang="en-US" dirty="0" smtClean="0">
              <a:solidFill>
                <a:srgbClr val="FFFF00"/>
              </a:solidFill>
            </a:endParaRPr>
          </a:p>
          <a:p>
            <a:r>
              <a:rPr lang="en-US" dirty="0" smtClean="0">
                <a:solidFill>
                  <a:srgbClr val="FFFF00"/>
                </a:solidFill>
              </a:rPr>
              <a:t>Ex. 4 × </a:t>
            </a:r>
            <a:r>
              <a:rPr lang="en-US" dirty="0" err="1" smtClean="0">
                <a:solidFill>
                  <a:srgbClr val="FFFF00"/>
                </a:solidFill>
              </a:rPr>
              <a:t>y</a:t>
            </a:r>
            <a:r>
              <a:rPr lang="en-US" dirty="0" smtClean="0">
                <a:solidFill>
                  <a:srgbClr val="FFFF00"/>
                </a:solidFill>
              </a:rPr>
              <a:t> + 4 × 9</a:t>
            </a:r>
          </a:p>
        </p:txBody>
      </p:sp>
      <p:sp>
        <p:nvSpPr>
          <p:cNvPr id="13" name="TextBox 12"/>
          <p:cNvSpPr txBox="1"/>
          <p:nvPr/>
        </p:nvSpPr>
        <p:spPr>
          <a:xfrm>
            <a:off x="1384801" y="4376419"/>
            <a:ext cx="6942926" cy="2031325"/>
          </a:xfrm>
          <a:prstGeom prst="rect">
            <a:avLst/>
          </a:prstGeom>
          <a:noFill/>
        </p:spPr>
        <p:txBody>
          <a:bodyPr wrap="none" rtlCol="0">
            <a:spAutoFit/>
          </a:bodyPr>
          <a:lstStyle/>
          <a:p>
            <a:r>
              <a:rPr lang="en-US" dirty="0" smtClean="0">
                <a:solidFill>
                  <a:srgbClr val="FF237A"/>
                </a:solidFill>
              </a:rPr>
              <a:t>Step 3: Multiply the numbers…and…voila!</a:t>
            </a:r>
          </a:p>
          <a:p>
            <a:endParaRPr lang="en-US" dirty="0" smtClean="0">
              <a:solidFill>
                <a:srgbClr val="FF237A"/>
              </a:solidFill>
            </a:endParaRPr>
          </a:p>
          <a:p>
            <a:r>
              <a:rPr lang="en-US" dirty="0" smtClean="0">
                <a:solidFill>
                  <a:srgbClr val="FF237A"/>
                </a:solidFill>
              </a:rPr>
              <a:t>Ex. 4 × </a:t>
            </a:r>
            <a:r>
              <a:rPr lang="en-US" dirty="0" err="1" smtClean="0">
                <a:solidFill>
                  <a:srgbClr val="FF237A"/>
                </a:solidFill>
              </a:rPr>
              <a:t>y</a:t>
            </a:r>
            <a:r>
              <a:rPr lang="en-US" dirty="0" smtClean="0">
                <a:solidFill>
                  <a:srgbClr val="FF237A"/>
                </a:solidFill>
              </a:rPr>
              <a:t> + 4 × 9 </a:t>
            </a:r>
            <a:r>
              <a:rPr lang="en-US" dirty="0" err="1" smtClean="0">
                <a:solidFill>
                  <a:srgbClr val="FF237A"/>
                </a:solidFill>
                <a:latin typeface="Wingdings"/>
                <a:ea typeface="Wingdings"/>
                <a:cs typeface="Wingdings"/>
              </a:rPr>
              <a:t></a:t>
            </a:r>
            <a:r>
              <a:rPr lang="en-US" dirty="0" smtClean="0">
                <a:solidFill>
                  <a:srgbClr val="FF237A"/>
                </a:solidFill>
              </a:rPr>
              <a:t> 4y  + 36</a:t>
            </a:r>
          </a:p>
          <a:p>
            <a:endParaRPr lang="en-US" dirty="0" smtClean="0">
              <a:solidFill>
                <a:srgbClr val="FF237A"/>
              </a:solidFill>
            </a:endParaRPr>
          </a:p>
          <a:p>
            <a:r>
              <a:rPr lang="en-US" dirty="0" smtClean="0">
                <a:solidFill>
                  <a:srgbClr val="FF237A"/>
                </a:solidFill>
              </a:rPr>
              <a:t>This problem cannot be simplified because it is an algebra problem.</a:t>
            </a:r>
          </a:p>
          <a:p>
            <a:r>
              <a:rPr lang="en-US" dirty="0" smtClean="0">
                <a:solidFill>
                  <a:srgbClr val="FF237A"/>
                </a:solidFill>
              </a:rPr>
              <a:t>For  a subtraction problem, take out the addition sign and substitute</a:t>
            </a:r>
          </a:p>
          <a:p>
            <a:r>
              <a:rPr lang="en-US" dirty="0" smtClean="0">
                <a:solidFill>
                  <a:srgbClr val="FF237A"/>
                </a:solidFill>
              </a:rPr>
              <a:t>a subtraction sign.</a:t>
            </a:r>
            <a:endParaRPr lang="en-US" dirty="0">
              <a:solidFill>
                <a:srgbClr val="FF237A"/>
              </a:solidFill>
            </a:endParaRPr>
          </a:p>
        </p:txBody>
      </p:sp>
      <p:sp>
        <p:nvSpPr>
          <p:cNvPr id="15" name="TextBox 14"/>
          <p:cNvSpPr txBox="1"/>
          <p:nvPr/>
        </p:nvSpPr>
        <p:spPr>
          <a:xfrm>
            <a:off x="3271936" y="1794746"/>
            <a:ext cx="4788490" cy="1446550"/>
          </a:xfrm>
          <a:prstGeom prst="rect">
            <a:avLst/>
          </a:prstGeom>
          <a:noFill/>
        </p:spPr>
        <p:txBody>
          <a:bodyPr wrap="none" rtlCol="0">
            <a:spAutoFit/>
          </a:bodyPr>
          <a:lstStyle/>
          <a:p>
            <a:r>
              <a:rPr lang="en-US" sz="8800" dirty="0" smtClean="0">
                <a:solidFill>
                  <a:srgbClr val="FF237A"/>
                </a:solidFill>
                <a:latin typeface="Bickham Script Pro Regular"/>
                <a:cs typeface="Bickham Script Pro Regular"/>
              </a:rPr>
              <a:t>THE END</a:t>
            </a:r>
            <a:endParaRPr lang="en-US" sz="8800" dirty="0">
              <a:solidFill>
                <a:srgbClr val="FF237A"/>
              </a:solidFill>
              <a:latin typeface="Bickham Script Pro Regular"/>
              <a:cs typeface="Bickham Script Pro Regular"/>
            </a:endParaRPr>
          </a:p>
        </p:txBody>
      </p:sp>
      <p:pic>
        <p:nvPicPr>
          <p:cNvPr id="19" name="Picture 18" descr="j0284915.jpg"/>
          <p:cNvPicPr>
            <a:picLocks noChangeAspect="1"/>
          </p:cNvPicPr>
          <p:nvPr/>
        </p:nvPicPr>
        <p:blipFill>
          <a:blip r:embed="rId3"/>
          <a:stretch>
            <a:fillRect/>
          </a:stretch>
        </p:blipFill>
        <p:spPr>
          <a:xfrm>
            <a:off x="5635625" y="2967335"/>
            <a:ext cx="3055661" cy="1992015"/>
          </a:xfrm>
          <a:prstGeom prst="rect">
            <a:avLst/>
          </a:prstGeom>
        </p:spPr>
      </p:pic>
      <p:sp>
        <p:nvSpPr>
          <p:cNvPr id="20" name="TextBox 19"/>
          <p:cNvSpPr txBox="1"/>
          <p:nvPr/>
        </p:nvSpPr>
        <p:spPr>
          <a:xfrm>
            <a:off x="5956801" y="5221650"/>
            <a:ext cx="2839239" cy="369332"/>
          </a:xfrm>
          <a:prstGeom prst="rect">
            <a:avLst/>
          </a:prstGeom>
          <a:noFill/>
        </p:spPr>
        <p:txBody>
          <a:bodyPr wrap="none" rtlCol="0">
            <a:spAutoFit/>
          </a:bodyPr>
          <a:lstStyle/>
          <a:p>
            <a:r>
              <a:rPr lang="en-US" dirty="0" smtClean="0"/>
              <a:t>Distributing rubber ducks!</a:t>
            </a:r>
            <a:endParaRPr lang="en-US" dirty="0"/>
          </a:p>
        </p:txBody>
      </p:sp>
      <p:pic>
        <p:nvPicPr>
          <p:cNvPr id="23" name="Picture 22" descr="AA027414.png"/>
          <p:cNvPicPr>
            <a:picLocks noChangeAspect="1"/>
          </p:cNvPicPr>
          <p:nvPr/>
        </p:nvPicPr>
        <p:blipFill>
          <a:blip r:embed="rId4"/>
          <a:stretch>
            <a:fillRect/>
          </a:stretch>
        </p:blipFill>
        <p:spPr>
          <a:xfrm>
            <a:off x="-583964" y="-659561"/>
            <a:ext cx="3937529" cy="5309453"/>
          </a:xfrm>
          <a:prstGeom prst="rect">
            <a:avLst/>
          </a:prstGeom>
        </p:spPr>
      </p:pic>
      <p:sp>
        <p:nvSpPr>
          <p:cNvPr id="14" name="Slide Number Placeholder 13"/>
          <p:cNvSpPr>
            <a:spLocks noGrp="1"/>
          </p:cNvSpPr>
          <p:nvPr>
            <p:ph type="sldNum" sz="quarter" idx="12"/>
          </p:nvPr>
        </p:nvSpPr>
        <p:spPr/>
        <p:txBody>
          <a:bodyPr/>
          <a:lstStyle/>
          <a:p>
            <a:fld id="{46586438-877A-3148-9680-4C53593D40E4}" type="slidenum">
              <a:rPr lang="en-US" smtClean="0"/>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ppt_x"/>
                                          </p:val>
                                        </p:tav>
                                        <p:tav tm="100000">
                                          <p:val>
                                            <p:strVal val="#ppt_x"/>
                                          </p:val>
                                        </p:tav>
                                      </p:tavLst>
                                    </p:anim>
                                    <p:anim calcmode="lin" valueType="num">
                                      <p:cBhvr additive="base">
                                        <p:cTn id="1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blinds(horizontal)">
                                      <p:cBhvr>
                                        <p:cTn id="25" dur="5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grpId="1" nodeType="clickEffect">
                                  <p:stCondLst>
                                    <p:cond delay="0"/>
                                  </p:stCondLst>
                                  <p:childTnLst>
                                    <p:set>
                                      <p:cBhvr>
                                        <p:cTn id="29" dur="1" fill="hold">
                                          <p:stCondLst>
                                            <p:cond delay="0"/>
                                          </p:stCondLst>
                                        </p:cTn>
                                        <p:tgtEl>
                                          <p:spTgt spid="20"/>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23" presetClass="exit" presetSubtype="32" fill="hold" grpId="1" nodeType="clickEffect">
                                  <p:stCondLst>
                                    <p:cond delay="0"/>
                                  </p:stCondLst>
                                  <p:childTnLst>
                                    <p:anim calcmode="lin" valueType="num">
                                      <p:cBhvr>
                                        <p:cTn id="33" dur="500"/>
                                        <p:tgtEl>
                                          <p:spTgt spid="2"/>
                                        </p:tgtEl>
                                        <p:attrNameLst>
                                          <p:attrName>ppt_w</p:attrName>
                                        </p:attrNameLst>
                                      </p:cBhvr>
                                      <p:tavLst>
                                        <p:tav tm="0">
                                          <p:val>
                                            <p:strVal val="ppt_w"/>
                                          </p:val>
                                        </p:tav>
                                        <p:tav tm="100000">
                                          <p:val>
                                            <p:fltVal val="0"/>
                                          </p:val>
                                        </p:tav>
                                      </p:tavLst>
                                    </p:anim>
                                    <p:anim calcmode="lin" valueType="num">
                                      <p:cBhvr>
                                        <p:cTn id="34" dur="500"/>
                                        <p:tgtEl>
                                          <p:spTgt spid="2"/>
                                        </p:tgtEl>
                                        <p:attrNameLst>
                                          <p:attrName>ppt_h</p:attrName>
                                        </p:attrNameLst>
                                      </p:cBhvr>
                                      <p:tavLst>
                                        <p:tav tm="0">
                                          <p:val>
                                            <p:strVal val="ppt_h"/>
                                          </p:val>
                                        </p:tav>
                                        <p:tav tm="100000">
                                          <p:val>
                                            <p:fltVal val="0"/>
                                          </p:val>
                                        </p:tav>
                                      </p:tavLst>
                                    </p:anim>
                                    <p:set>
                                      <p:cBhvr>
                                        <p:cTn id="35" dur="1" fill="hold">
                                          <p:stCondLst>
                                            <p:cond delay="499"/>
                                          </p:stCondLst>
                                        </p:cTn>
                                        <p:tgtEl>
                                          <p:spTgt spid="2"/>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42" presetClass="exit" presetSubtype="0" fill="hold" grpId="1" nodeType="clickEffect">
                                  <p:stCondLst>
                                    <p:cond delay="0"/>
                                  </p:stCondLst>
                                  <p:childTnLst>
                                    <p:animEffect transition="out" filter="fade">
                                      <p:cBhvr>
                                        <p:cTn id="39" dur="1000"/>
                                        <p:tgtEl>
                                          <p:spTgt spid="3">
                                            <p:txEl>
                                              <p:pRg st="0" end="0"/>
                                            </p:txEl>
                                          </p:spTgt>
                                        </p:tgtEl>
                                      </p:cBhvr>
                                    </p:animEffect>
                                    <p:anim calcmode="lin" valueType="num">
                                      <p:cBhvr>
                                        <p:cTn id="40" dur="1000"/>
                                        <p:tgtEl>
                                          <p:spTgt spid="3">
                                            <p:txEl>
                                              <p:pRg st="0" end="0"/>
                                            </p:txEl>
                                          </p:spTgt>
                                        </p:tgtEl>
                                        <p:attrNameLst>
                                          <p:attrName>ppt_x</p:attrName>
                                        </p:attrNameLst>
                                      </p:cBhvr>
                                      <p:tavLst>
                                        <p:tav tm="0">
                                          <p:val>
                                            <p:strVal val="ppt_x"/>
                                          </p:val>
                                        </p:tav>
                                        <p:tav tm="100000">
                                          <p:val>
                                            <p:strVal val="ppt_x"/>
                                          </p:val>
                                        </p:tav>
                                      </p:tavLst>
                                    </p:anim>
                                    <p:anim calcmode="lin" valueType="num">
                                      <p:cBhvr>
                                        <p:cTn id="41" dur="1000"/>
                                        <p:tgtEl>
                                          <p:spTgt spid="3">
                                            <p:txEl>
                                              <p:pRg st="0" end="0"/>
                                            </p:txEl>
                                          </p:spTgt>
                                        </p:tgtEl>
                                        <p:attrNameLst>
                                          <p:attrName>ppt_y</p:attrName>
                                        </p:attrNameLst>
                                      </p:cBhvr>
                                      <p:tavLst>
                                        <p:tav tm="0">
                                          <p:val>
                                            <p:strVal val="ppt_y"/>
                                          </p:val>
                                        </p:tav>
                                        <p:tav tm="100000">
                                          <p:val>
                                            <p:strVal val="ppt_y+.1"/>
                                          </p:val>
                                        </p:tav>
                                      </p:tavLst>
                                    </p:anim>
                                    <p:set>
                                      <p:cBhvr>
                                        <p:cTn id="42"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23" presetClass="exit" presetSubtype="32" fill="hold" nodeType="clickEffect">
                                  <p:stCondLst>
                                    <p:cond delay="0"/>
                                  </p:stCondLst>
                                  <p:childTnLst>
                                    <p:anim calcmode="lin" valueType="num">
                                      <p:cBhvr>
                                        <p:cTn id="46" dur="500"/>
                                        <p:tgtEl>
                                          <p:spTgt spid="19"/>
                                        </p:tgtEl>
                                        <p:attrNameLst>
                                          <p:attrName>ppt_w</p:attrName>
                                        </p:attrNameLst>
                                      </p:cBhvr>
                                      <p:tavLst>
                                        <p:tav tm="0">
                                          <p:val>
                                            <p:strVal val="ppt_w"/>
                                          </p:val>
                                        </p:tav>
                                        <p:tav tm="100000">
                                          <p:val>
                                            <p:fltVal val="0"/>
                                          </p:val>
                                        </p:tav>
                                      </p:tavLst>
                                    </p:anim>
                                    <p:anim calcmode="lin" valueType="num">
                                      <p:cBhvr>
                                        <p:cTn id="47" dur="500"/>
                                        <p:tgtEl>
                                          <p:spTgt spid="19"/>
                                        </p:tgtEl>
                                        <p:attrNameLst>
                                          <p:attrName>ppt_h</p:attrName>
                                        </p:attrNameLst>
                                      </p:cBhvr>
                                      <p:tavLst>
                                        <p:tav tm="0">
                                          <p:val>
                                            <p:strVal val="ppt_h"/>
                                          </p:val>
                                        </p:tav>
                                        <p:tav tm="100000">
                                          <p:val>
                                            <p:fltVal val="0"/>
                                          </p:val>
                                        </p:tav>
                                      </p:tavLst>
                                    </p:anim>
                                    <p:set>
                                      <p:cBhvr>
                                        <p:cTn id="48" dur="1" fill="hold">
                                          <p:stCondLst>
                                            <p:cond delay="499"/>
                                          </p:stCondLst>
                                        </p:cTn>
                                        <p:tgtEl>
                                          <p:spTgt spid="19"/>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2" presetClass="entr" presetSubtype="4" accel="50000" decel="50000"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additive="base">
                                        <p:cTn id="53" dur="500" fill="hold"/>
                                        <p:tgtEl>
                                          <p:spTgt spid="7"/>
                                        </p:tgtEl>
                                        <p:attrNameLst>
                                          <p:attrName>ppt_x</p:attrName>
                                        </p:attrNameLst>
                                      </p:cBhvr>
                                      <p:tavLst>
                                        <p:tav tm="0">
                                          <p:val>
                                            <p:strVal val="#ppt_x"/>
                                          </p:val>
                                        </p:tav>
                                        <p:tav tm="100000">
                                          <p:val>
                                            <p:strVal val="#ppt_x"/>
                                          </p:val>
                                        </p:tav>
                                      </p:tavLst>
                                    </p:anim>
                                    <p:anim calcmode="lin" valueType="num">
                                      <p:cBhvr additive="base">
                                        <p:cTn id="5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xit" presetSubtype="4" accel="50000" decel="50000" fill="hold" grpId="1" nodeType="clickEffect">
                                  <p:stCondLst>
                                    <p:cond delay="0"/>
                                  </p:stCondLst>
                                  <p:childTnLst>
                                    <p:anim calcmode="lin" valueType="num">
                                      <p:cBhvr additive="base">
                                        <p:cTn id="58" dur="500"/>
                                        <p:tgtEl>
                                          <p:spTgt spid="7"/>
                                        </p:tgtEl>
                                        <p:attrNameLst>
                                          <p:attrName>ppt_x</p:attrName>
                                        </p:attrNameLst>
                                      </p:cBhvr>
                                      <p:tavLst>
                                        <p:tav tm="0">
                                          <p:val>
                                            <p:strVal val="ppt_x"/>
                                          </p:val>
                                        </p:tav>
                                        <p:tav tm="100000">
                                          <p:val>
                                            <p:strVal val="ppt_x"/>
                                          </p:val>
                                        </p:tav>
                                      </p:tavLst>
                                    </p:anim>
                                    <p:anim calcmode="lin" valueType="num">
                                      <p:cBhvr additive="base">
                                        <p:cTn id="59" dur="500"/>
                                        <p:tgtEl>
                                          <p:spTgt spid="7"/>
                                        </p:tgtEl>
                                        <p:attrNameLst>
                                          <p:attrName>ppt_y</p:attrName>
                                        </p:attrNameLst>
                                      </p:cBhvr>
                                      <p:tavLst>
                                        <p:tav tm="0">
                                          <p:val>
                                            <p:strVal val="ppt_y"/>
                                          </p:val>
                                        </p:tav>
                                        <p:tav tm="100000">
                                          <p:val>
                                            <p:strVal val="1+ppt_h/2"/>
                                          </p:val>
                                        </p:tav>
                                      </p:tavLst>
                                    </p:anim>
                                    <p:set>
                                      <p:cBhvr>
                                        <p:cTn id="60" dur="1" fill="hold">
                                          <p:stCondLst>
                                            <p:cond delay="499"/>
                                          </p:stCondLst>
                                        </p:cTn>
                                        <p:tgtEl>
                                          <p:spTgt spid="7"/>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2" presetClass="entr" presetSubtype="4" accel="50000" decel="50000" fill="hold" grpId="1" nodeType="click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500" fill="hold"/>
                                        <p:tgtEl>
                                          <p:spTgt spid="10"/>
                                        </p:tgtEl>
                                        <p:attrNameLst>
                                          <p:attrName>ppt_x</p:attrName>
                                        </p:attrNameLst>
                                      </p:cBhvr>
                                      <p:tavLst>
                                        <p:tav tm="0">
                                          <p:val>
                                            <p:strVal val="#ppt_x"/>
                                          </p:val>
                                        </p:tav>
                                        <p:tav tm="100000">
                                          <p:val>
                                            <p:strVal val="#ppt_x"/>
                                          </p:val>
                                        </p:tav>
                                      </p:tavLst>
                                    </p:anim>
                                    <p:anim calcmode="lin" valueType="num">
                                      <p:cBhvr additive="base">
                                        <p:cTn id="6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xit" presetSubtype="4" accel="50000" decel="50000" fill="hold" grpId="2" nodeType="clickEffect">
                                  <p:stCondLst>
                                    <p:cond delay="0"/>
                                  </p:stCondLst>
                                  <p:childTnLst>
                                    <p:anim calcmode="lin" valueType="num">
                                      <p:cBhvr additive="base">
                                        <p:cTn id="70" dur="500"/>
                                        <p:tgtEl>
                                          <p:spTgt spid="10"/>
                                        </p:tgtEl>
                                        <p:attrNameLst>
                                          <p:attrName>ppt_x</p:attrName>
                                        </p:attrNameLst>
                                      </p:cBhvr>
                                      <p:tavLst>
                                        <p:tav tm="0">
                                          <p:val>
                                            <p:strVal val="ppt_x"/>
                                          </p:val>
                                        </p:tav>
                                        <p:tav tm="100000">
                                          <p:val>
                                            <p:strVal val="ppt_x"/>
                                          </p:val>
                                        </p:tav>
                                      </p:tavLst>
                                    </p:anim>
                                    <p:anim calcmode="lin" valueType="num">
                                      <p:cBhvr additive="base">
                                        <p:cTn id="71" dur="500"/>
                                        <p:tgtEl>
                                          <p:spTgt spid="10"/>
                                        </p:tgtEl>
                                        <p:attrNameLst>
                                          <p:attrName>ppt_y</p:attrName>
                                        </p:attrNameLst>
                                      </p:cBhvr>
                                      <p:tavLst>
                                        <p:tav tm="0">
                                          <p:val>
                                            <p:strVal val="ppt_y"/>
                                          </p:val>
                                        </p:tav>
                                        <p:tav tm="100000">
                                          <p:val>
                                            <p:strVal val="1+ppt_h/2"/>
                                          </p:val>
                                        </p:tav>
                                      </p:tavLst>
                                    </p:anim>
                                    <p:set>
                                      <p:cBhvr>
                                        <p:cTn id="72" dur="1" fill="hold">
                                          <p:stCondLst>
                                            <p:cond delay="499"/>
                                          </p:stCondLst>
                                        </p:cTn>
                                        <p:tgtEl>
                                          <p:spTgt spid="10"/>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37" presetClass="entr" presetSubtype="0" fill="hold" grpId="0" nodeType="click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1000"/>
                                        <p:tgtEl>
                                          <p:spTgt spid="12"/>
                                        </p:tgtEl>
                                      </p:cBhvr>
                                    </p:animEffect>
                                    <p:anim calcmode="lin" valueType="num">
                                      <p:cBhvr>
                                        <p:cTn id="78" dur="1000" fill="hold"/>
                                        <p:tgtEl>
                                          <p:spTgt spid="12"/>
                                        </p:tgtEl>
                                        <p:attrNameLst>
                                          <p:attrName>ppt_x</p:attrName>
                                        </p:attrNameLst>
                                      </p:cBhvr>
                                      <p:tavLst>
                                        <p:tav tm="0">
                                          <p:val>
                                            <p:strVal val="#ppt_x"/>
                                          </p:val>
                                        </p:tav>
                                        <p:tav tm="100000">
                                          <p:val>
                                            <p:strVal val="#ppt_x"/>
                                          </p:val>
                                        </p:tav>
                                      </p:tavLst>
                                    </p:anim>
                                    <p:anim calcmode="lin" valueType="num">
                                      <p:cBhvr>
                                        <p:cTn id="79" dur="900" decel="100000" fill="hold"/>
                                        <p:tgtEl>
                                          <p:spTgt spid="12"/>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2" presetClass="exit" presetSubtype="0" fill="hold" grpId="1" nodeType="clickEffect">
                                  <p:stCondLst>
                                    <p:cond delay="0"/>
                                  </p:stCondLst>
                                  <p:childTnLst>
                                    <p:animEffect transition="out" filter="fade">
                                      <p:cBhvr>
                                        <p:cTn id="84" dur="1000"/>
                                        <p:tgtEl>
                                          <p:spTgt spid="12"/>
                                        </p:tgtEl>
                                      </p:cBhvr>
                                    </p:animEffect>
                                    <p:anim calcmode="lin" valueType="num">
                                      <p:cBhvr>
                                        <p:cTn id="85" dur="1000"/>
                                        <p:tgtEl>
                                          <p:spTgt spid="12"/>
                                        </p:tgtEl>
                                        <p:attrNameLst>
                                          <p:attrName>ppt_x</p:attrName>
                                        </p:attrNameLst>
                                      </p:cBhvr>
                                      <p:tavLst>
                                        <p:tav tm="0">
                                          <p:val>
                                            <p:strVal val="ppt_x"/>
                                          </p:val>
                                        </p:tav>
                                        <p:tav tm="100000">
                                          <p:val>
                                            <p:strVal val="ppt_x"/>
                                          </p:val>
                                        </p:tav>
                                      </p:tavLst>
                                    </p:anim>
                                    <p:anim calcmode="lin" valueType="num">
                                      <p:cBhvr>
                                        <p:cTn id="86" dur="1000"/>
                                        <p:tgtEl>
                                          <p:spTgt spid="12"/>
                                        </p:tgtEl>
                                        <p:attrNameLst>
                                          <p:attrName>ppt_y</p:attrName>
                                        </p:attrNameLst>
                                      </p:cBhvr>
                                      <p:tavLst>
                                        <p:tav tm="0">
                                          <p:val>
                                            <p:strVal val="ppt_y"/>
                                          </p:val>
                                        </p:tav>
                                        <p:tav tm="100000">
                                          <p:val>
                                            <p:strVal val="ppt_y+.1"/>
                                          </p:val>
                                        </p:tav>
                                      </p:tavLst>
                                    </p:anim>
                                    <p:set>
                                      <p:cBhvr>
                                        <p:cTn id="87" dur="1" fill="hold">
                                          <p:stCondLst>
                                            <p:cond delay="999"/>
                                          </p:stCondLst>
                                        </p:cTn>
                                        <p:tgtEl>
                                          <p:spTgt spid="12"/>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fade">
                                      <p:cBhvr>
                                        <p:cTn id="92" dur="2000"/>
                                        <p:tgtEl>
                                          <p:spTgt spid="13"/>
                                        </p:tgtEl>
                                      </p:cBhvr>
                                    </p:animEffect>
                                  </p:childTnLst>
                                </p:cTn>
                              </p:par>
                            </p:childTnLst>
                          </p:cTn>
                        </p:par>
                      </p:childTnLst>
                    </p:cTn>
                  </p:par>
                  <p:par>
                    <p:cTn id="93" fill="hold">
                      <p:stCondLst>
                        <p:cond delay="indefinite"/>
                      </p:stCondLst>
                      <p:childTnLst>
                        <p:par>
                          <p:cTn id="94" fill="hold">
                            <p:stCondLst>
                              <p:cond delay="0"/>
                            </p:stCondLst>
                            <p:childTnLst>
                              <p:par>
                                <p:cTn id="95" presetID="42" presetClass="exit" presetSubtype="0" fill="hold" grpId="1" nodeType="clickEffect">
                                  <p:stCondLst>
                                    <p:cond delay="0"/>
                                  </p:stCondLst>
                                  <p:childTnLst>
                                    <p:animEffect transition="out" filter="fade">
                                      <p:cBhvr>
                                        <p:cTn id="96" dur="1000"/>
                                        <p:tgtEl>
                                          <p:spTgt spid="13"/>
                                        </p:tgtEl>
                                      </p:cBhvr>
                                    </p:animEffect>
                                    <p:anim calcmode="lin" valueType="num">
                                      <p:cBhvr>
                                        <p:cTn id="97" dur="1000"/>
                                        <p:tgtEl>
                                          <p:spTgt spid="13"/>
                                        </p:tgtEl>
                                        <p:attrNameLst>
                                          <p:attrName>ppt_x</p:attrName>
                                        </p:attrNameLst>
                                      </p:cBhvr>
                                      <p:tavLst>
                                        <p:tav tm="0">
                                          <p:val>
                                            <p:strVal val="ppt_x"/>
                                          </p:val>
                                        </p:tav>
                                        <p:tav tm="100000">
                                          <p:val>
                                            <p:strVal val="ppt_x"/>
                                          </p:val>
                                        </p:tav>
                                      </p:tavLst>
                                    </p:anim>
                                    <p:anim calcmode="lin" valueType="num">
                                      <p:cBhvr>
                                        <p:cTn id="98" dur="1000"/>
                                        <p:tgtEl>
                                          <p:spTgt spid="13"/>
                                        </p:tgtEl>
                                        <p:attrNameLst>
                                          <p:attrName>ppt_y</p:attrName>
                                        </p:attrNameLst>
                                      </p:cBhvr>
                                      <p:tavLst>
                                        <p:tav tm="0">
                                          <p:val>
                                            <p:strVal val="ppt_y"/>
                                          </p:val>
                                        </p:tav>
                                        <p:tav tm="100000">
                                          <p:val>
                                            <p:strVal val="ppt_y+.1"/>
                                          </p:val>
                                        </p:tav>
                                      </p:tavLst>
                                    </p:anim>
                                    <p:set>
                                      <p:cBhvr>
                                        <p:cTn id="99" dur="1" fill="hold">
                                          <p:stCondLst>
                                            <p:cond delay="999"/>
                                          </p:stCondLst>
                                        </p:cTn>
                                        <p:tgtEl>
                                          <p:spTgt spid="13"/>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10" presetClass="exit" presetSubtype="0" fill="hold" grpId="0" nodeType="clickEffect">
                                  <p:stCondLst>
                                    <p:cond delay="0"/>
                                  </p:stCondLst>
                                  <p:childTnLst>
                                    <p:animEffect transition="out" filter="fade">
                                      <p:cBhvr>
                                        <p:cTn id="103" dur="2000"/>
                                        <p:tgtEl>
                                          <p:spTgt spid="10"/>
                                        </p:tgtEl>
                                      </p:cBhvr>
                                    </p:animEffect>
                                    <p:set>
                                      <p:cBhvr>
                                        <p:cTn id="104" dur="1" fill="hold">
                                          <p:stCondLst>
                                            <p:cond delay="1999"/>
                                          </p:stCondLst>
                                        </p:cTn>
                                        <p:tgtEl>
                                          <p:spTgt spid="10"/>
                                        </p:tgtEl>
                                        <p:attrNameLst>
                                          <p:attrName>style.visibility</p:attrName>
                                        </p:attrNameLst>
                                      </p:cBhvr>
                                      <p:to>
                                        <p:strVal val="hidden"/>
                                      </p:to>
                                    </p:se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nodeType="clickEffect">
                                  <p:stCondLst>
                                    <p:cond delay="0"/>
                                  </p:stCondLst>
                                  <p:childTnLst>
                                    <p:set>
                                      <p:cBhvr>
                                        <p:cTn id="108" dur="1" fill="hold">
                                          <p:stCondLst>
                                            <p:cond delay="0"/>
                                          </p:stCondLst>
                                        </p:cTn>
                                        <p:tgtEl>
                                          <p:spTgt spid="23"/>
                                        </p:tgtEl>
                                        <p:attrNameLst>
                                          <p:attrName>style.visibility</p:attrName>
                                        </p:attrNameLst>
                                      </p:cBhvr>
                                      <p:to>
                                        <p:strVal val="visible"/>
                                      </p:to>
                                    </p:set>
                                    <p:animEffect transition="in" filter="fade">
                                      <p:cBhvr>
                                        <p:cTn id="109" dur="2000"/>
                                        <p:tgtEl>
                                          <p:spTgt spid="23"/>
                                        </p:tgtEl>
                                      </p:cBhvr>
                                    </p:animEffect>
                                  </p:childTnLst>
                                </p:cTn>
                              </p:par>
                            </p:childTnLst>
                          </p:cTn>
                        </p:par>
                      </p:childTnLst>
                    </p:cTn>
                  </p:par>
                  <p:par>
                    <p:cTn id="110" fill="hold">
                      <p:stCondLst>
                        <p:cond delay="indefinite"/>
                      </p:stCondLst>
                      <p:childTnLst>
                        <p:par>
                          <p:cTn id="111" fill="hold">
                            <p:stCondLst>
                              <p:cond delay="0"/>
                            </p:stCondLst>
                            <p:childTnLst>
                              <p:par>
                                <p:cTn id="112" presetID="12" presetClass="entr" presetSubtype="4" fill="hold" grpId="0" nodeType="clickEffect">
                                  <p:stCondLst>
                                    <p:cond delay="0"/>
                                  </p:stCondLst>
                                  <p:childTnLst>
                                    <p:set>
                                      <p:cBhvr>
                                        <p:cTn id="113" dur="1" fill="hold">
                                          <p:stCondLst>
                                            <p:cond delay="0"/>
                                          </p:stCondLst>
                                        </p:cTn>
                                        <p:tgtEl>
                                          <p:spTgt spid="15"/>
                                        </p:tgtEl>
                                        <p:attrNameLst>
                                          <p:attrName>style.visibility</p:attrName>
                                        </p:attrNameLst>
                                      </p:cBhvr>
                                      <p:to>
                                        <p:strVal val="visible"/>
                                      </p:to>
                                    </p:set>
                                    <p:animEffect transition="in" filter="slide(fromBottom)">
                                      <p:cBhvr>
                                        <p:cTn id="114" dur="500"/>
                                        <p:tgtEl>
                                          <p:spTgt spid="15"/>
                                        </p:tgtEl>
                                      </p:cBhvr>
                                    </p:animEffect>
                                  </p:childTnLst>
                                </p:cTn>
                              </p:par>
                            </p:childTnLst>
                          </p:cTn>
                        </p:par>
                      </p:childTnLst>
                    </p:cTn>
                  </p:par>
                  <p:par>
                    <p:cTn id="115" fill="hold">
                      <p:stCondLst>
                        <p:cond delay="indefinite"/>
                      </p:stCondLst>
                      <p:childTnLst>
                        <p:par>
                          <p:cTn id="116" fill="hold">
                            <p:stCondLst>
                              <p:cond delay="0"/>
                            </p:stCondLst>
                            <p:childTnLst>
                              <p:par>
                                <p:cTn id="117" presetID="23" presetClass="exit" presetSubtype="32" fill="hold" grpId="1" nodeType="clickEffect">
                                  <p:stCondLst>
                                    <p:cond delay="0"/>
                                  </p:stCondLst>
                                  <p:childTnLst>
                                    <p:anim calcmode="lin" valueType="num">
                                      <p:cBhvr>
                                        <p:cTn id="118" dur="500"/>
                                        <p:tgtEl>
                                          <p:spTgt spid="15"/>
                                        </p:tgtEl>
                                        <p:attrNameLst>
                                          <p:attrName>ppt_w</p:attrName>
                                        </p:attrNameLst>
                                      </p:cBhvr>
                                      <p:tavLst>
                                        <p:tav tm="0">
                                          <p:val>
                                            <p:strVal val="ppt_w"/>
                                          </p:val>
                                        </p:tav>
                                        <p:tav tm="100000">
                                          <p:val>
                                            <p:fltVal val="0"/>
                                          </p:val>
                                        </p:tav>
                                      </p:tavLst>
                                    </p:anim>
                                    <p:anim calcmode="lin" valueType="num">
                                      <p:cBhvr>
                                        <p:cTn id="119" dur="500"/>
                                        <p:tgtEl>
                                          <p:spTgt spid="15"/>
                                        </p:tgtEl>
                                        <p:attrNameLst>
                                          <p:attrName>ppt_h</p:attrName>
                                        </p:attrNameLst>
                                      </p:cBhvr>
                                      <p:tavLst>
                                        <p:tav tm="0">
                                          <p:val>
                                            <p:strVal val="ppt_h"/>
                                          </p:val>
                                        </p:tav>
                                        <p:tav tm="100000">
                                          <p:val>
                                            <p:fltVal val="0"/>
                                          </p:val>
                                        </p:tav>
                                      </p:tavLst>
                                    </p:anim>
                                    <p:set>
                                      <p:cBhvr>
                                        <p:cTn id="120" dur="1" fill="hold">
                                          <p:stCondLst>
                                            <p:cond delay="499"/>
                                          </p:stCondLst>
                                        </p:cTn>
                                        <p:tgtEl>
                                          <p:spTgt spid="15"/>
                                        </p:tgtEl>
                                        <p:attrNameLst>
                                          <p:attrName>style.visibility</p:attrName>
                                        </p:attrNameLst>
                                      </p:cBhvr>
                                      <p:to>
                                        <p:strVal val="hidden"/>
                                      </p:to>
                                    </p:set>
                                  </p:childTnLst>
                                </p:cTn>
                              </p:par>
                            </p:childTnLst>
                          </p:cTn>
                        </p:par>
                      </p:childTnLst>
                    </p:cTn>
                  </p:par>
                  <p:par>
                    <p:cTn id="121" fill="hold">
                      <p:stCondLst>
                        <p:cond delay="indefinite"/>
                      </p:stCondLst>
                      <p:childTnLst>
                        <p:par>
                          <p:cTn id="122" fill="hold">
                            <p:stCondLst>
                              <p:cond delay="0"/>
                            </p:stCondLst>
                            <p:childTnLst>
                              <p:par>
                                <p:cTn id="123" presetID="42" presetClass="exit" presetSubtype="0" fill="hold" nodeType="clickEffect">
                                  <p:stCondLst>
                                    <p:cond delay="0"/>
                                  </p:stCondLst>
                                  <p:childTnLst>
                                    <p:animEffect transition="out" filter="fade">
                                      <p:cBhvr>
                                        <p:cTn id="124" dur="1000"/>
                                        <p:tgtEl>
                                          <p:spTgt spid="23"/>
                                        </p:tgtEl>
                                      </p:cBhvr>
                                    </p:animEffect>
                                    <p:anim calcmode="lin" valueType="num">
                                      <p:cBhvr>
                                        <p:cTn id="125" dur="1000"/>
                                        <p:tgtEl>
                                          <p:spTgt spid="23"/>
                                        </p:tgtEl>
                                        <p:attrNameLst>
                                          <p:attrName>ppt_x</p:attrName>
                                        </p:attrNameLst>
                                      </p:cBhvr>
                                      <p:tavLst>
                                        <p:tav tm="0">
                                          <p:val>
                                            <p:strVal val="ppt_x"/>
                                          </p:val>
                                        </p:tav>
                                        <p:tav tm="100000">
                                          <p:val>
                                            <p:strVal val="ppt_x"/>
                                          </p:val>
                                        </p:tav>
                                      </p:tavLst>
                                    </p:anim>
                                    <p:anim calcmode="lin" valueType="num">
                                      <p:cBhvr>
                                        <p:cTn id="126" dur="1000"/>
                                        <p:tgtEl>
                                          <p:spTgt spid="23"/>
                                        </p:tgtEl>
                                        <p:attrNameLst>
                                          <p:attrName>ppt_y</p:attrName>
                                        </p:attrNameLst>
                                      </p:cBhvr>
                                      <p:tavLst>
                                        <p:tav tm="0">
                                          <p:val>
                                            <p:strVal val="ppt_y"/>
                                          </p:val>
                                        </p:tav>
                                        <p:tav tm="100000">
                                          <p:val>
                                            <p:strVal val="ppt_y+.1"/>
                                          </p:val>
                                        </p:tav>
                                      </p:tavLst>
                                    </p:anim>
                                    <p:set>
                                      <p:cBhvr>
                                        <p:cTn id="1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P spid="7" grpId="0" animBg="1"/>
      <p:bldP spid="7" grpId="1" animBg="1"/>
      <p:bldP spid="10" grpId="0"/>
      <p:bldP spid="10" grpId="1"/>
      <p:bldP spid="10" grpId="2"/>
      <p:bldP spid="12" grpId="0"/>
      <p:bldP spid="12" grpId="1"/>
      <p:bldP spid="13" grpId="0"/>
      <p:bldP spid="13" grpId="1"/>
      <p:bldP spid="15" grpId="0"/>
      <p:bldP spid="15" grpId="1"/>
      <p:bldP spid="20" grpId="0"/>
      <p:bldP spid="20" grpId="1"/>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sz="half" idx="4294967295"/>
          </p:nvPr>
        </p:nvSpPr>
        <p:spPr>
          <a:xfrm>
            <a:off x="417515" y="718596"/>
            <a:ext cx="8413349" cy="5561018"/>
          </a:xfrm>
        </p:spPr>
        <p:txBody>
          <a:bodyPr numCol="1">
            <a:normAutofit fontScale="92500" lnSpcReduction="10000"/>
          </a:bodyPr>
          <a:lstStyle/>
          <a:p>
            <a:pPr algn="l">
              <a:buNone/>
            </a:pPr>
            <a:r>
              <a:rPr lang="en-US" sz="3840" b="1" dirty="0">
                <a:solidFill>
                  <a:schemeClr val="tx2"/>
                </a:solidFill>
                <a:latin typeface="Handwriting - Dakota"/>
                <a:cs typeface="Handwriting - Dakota"/>
              </a:rPr>
              <a:t>Rules for Addition:</a:t>
            </a:r>
          </a:p>
          <a:p>
            <a:pPr algn="l">
              <a:buNone/>
            </a:pPr>
            <a:r>
              <a:rPr lang="en-US" b="1" dirty="0">
                <a:solidFill>
                  <a:schemeClr val="tx2"/>
                </a:solidFill>
                <a:latin typeface="Handwriting - Dakota"/>
                <a:cs typeface="Handwriting - Dakota"/>
              </a:rPr>
              <a:t> If the signs of the numbers are the same, than the sign stays the same.</a:t>
            </a:r>
          </a:p>
          <a:p>
            <a:pPr algn="l"/>
            <a:r>
              <a:rPr lang="en-US" b="1" dirty="0">
                <a:solidFill>
                  <a:schemeClr val="tx2"/>
                </a:solidFill>
                <a:latin typeface="Handwriting - Dakota"/>
                <a:cs typeface="Handwriting - Dakota"/>
              </a:rPr>
              <a:t>Ex:  2+6=8</a:t>
            </a:r>
          </a:p>
          <a:p>
            <a:pPr algn="l"/>
            <a:r>
              <a:rPr lang="en-US" b="1" dirty="0">
                <a:solidFill>
                  <a:schemeClr val="tx2"/>
                </a:solidFill>
                <a:latin typeface="Handwriting - Dakota"/>
                <a:cs typeface="Handwriting - Dakota"/>
              </a:rPr>
              <a:t>Ex:  -2+ (-6) = -8</a:t>
            </a:r>
          </a:p>
          <a:p>
            <a:pPr algn="l"/>
            <a:r>
              <a:rPr lang="en-US" b="1" dirty="0">
                <a:solidFill>
                  <a:schemeClr val="tx2"/>
                </a:solidFill>
                <a:latin typeface="Handwriting - Dakota"/>
                <a:cs typeface="Handwriting - Dakota"/>
              </a:rPr>
              <a:t>If the sign of the numbers are different, add the numbers as if they had the same sign, and then take </a:t>
            </a:r>
            <a:r>
              <a:rPr lang="en-US" b="1" dirty="0" smtClean="0">
                <a:solidFill>
                  <a:schemeClr val="tx2"/>
                </a:solidFill>
                <a:latin typeface="Handwriting - Dakota"/>
                <a:cs typeface="Handwriting - Dakota"/>
              </a:rPr>
              <a:t>then </a:t>
            </a:r>
            <a:r>
              <a:rPr lang="en-US" b="1" dirty="0">
                <a:solidFill>
                  <a:schemeClr val="tx2"/>
                </a:solidFill>
                <a:latin typeface="Handwriting - Dakota"/>
                <a:cs typeface="Handwriting - Dakota"/>
              </a:rPr>
              <a:t>sign of the greater number.</a:t>
            </a:r>
          </a:p>
          <a:p>
            <a:pPr algn="l">
              <a:buNone/>
            </a:pPr>
            <a:r>
              <a:rPr lang="en-US" b="1" dirty="0">
                <a:solidFill>
                  <a:schemeClr val="tx2"/>
                </a:solidFill>
                <a:latin typeface="Handwriting - Dakota"/>
                <a:cs typeface="Handwriting - Dakota"/>
              </a:rPr>
              <a:t>Ex:   2+ (-6) = -8</a:t>
            </a:r>
          </a:p>
          <a:p>
            <a:pPr algn="l">
              <a:buNone/>
            </a:pPr>
            <a:r>
              <a:rPr lang="en-US" b="1" dirty="0">
                <a:solidFill>
                  <a:schemeClr val="tx2"/>
                </a:solidFill>
                <a:latin typeface="Handwriting - Dakota"/>
                <a:cs typeface="Handwriting - Dakota"/>
              </a:rPr>
              <a:t> Ex:  -2+6= 8</a:t>
            </a:r>
          </a:p>
          <a:p>
            <a:endParaRPr lang="en-US" b="1" dirty="0">
              <a:solidFill>
                <a:schemeClr val="tx2"/>
              </a:solidFill>
              <a:latin typeface="Handwriting - Dakota"/>
              <a:cs typeface="Handwriting - Dakota"/>
            </a:endParaRPr>
          </a:p>
        </p:txBody>
      </p:sp>
      <p:sp>
        <p:nvSpPr>
          <p:cNvPr id="24" name="TextBox 23"/>
          <p:cNvSpPr txBox="1"/>
          <p:nvPr/>
        </p:nvSpPr>
        <p:spPr>
          <a:xfrm>
            <a:off x="724126" y="2678313"/>
            <a:ext cx="8106738" cy="3139321"/>
          </a:xfrm>
          <a:prstGeom prst="rect">
            <a:avLst/>
          </a:prstGeom>
          <a:noFill/>
        </p:spPr>
        <p:txBody>
          <a:bodyPr wrap="square" rtlCol="0">
            <a:spAutoFit/>
          </a:bodyPr>
          <a:lstStyle/>
          <a:p>
            <a:r>
              <a:rPr lang="en-US" sz="6600" b="1" dirty="0" smtClean="0">
                <a:solidFill>
                  <a:schemeClr val="tx2"/>
                </a:solidFill>
                <a:latin typeface="Handwriting - Dakota"/>
                <a:cs typeface="Handwriting - Dakota"/>
              </a:rPr>
              <a:t>Adding and subtracting integers </a:t>
            </a:r>
            <a:endParaRPr lang="en-US" sz="6600" b="1" dirty="0">
              <a:solidFill>
                <a:schemeClr val="tx2"/>
              </a:solidFill>
              <a:latin typeface="Handwriting - Dakota"/>
              <a:cs typeface="Handwriting - Dakota"/>
            </a:endParaRPr>
          </a:p>
        </p:txBody>
      </p:sp>
      <p:sp>
        <p:nvSpPr>
          <p:cNvPr id="5" name="TextBox 4"/>
          <p:cNvSpPr txBox="1"/>
          <p:nvPr/>
        </p:nvSpPr>
        <p:spPr>
          <a:xfrm>
            <a:off x="2747169" y="557013"/>
            <a:ext cx="6083695" cy="1631216"/>
          </a:xfrm>
          <a:prstGeom prst="rect">
            <a:avLst/>
          </a:prstGeom>
          <a:noFill/>
        </p:spPr>
        <p:txBody>
          <a:bodyPr wrap="square" rtlCol="0">
            <a:spAutoFit/>
          </a:bodyPr>
          <a:lstStyle/>
          <a:p>
            <a:r>
              <a:rPr lang="en-US" sz="5000" b="1" dirty="0" smtClean="0">
                <a:solidFill>
                  <a:schemeClr val="tx2"/>
                </a:solidFill>
                <a:latin typeface="Handwriting - Dakota"/>
                <a:cs typeface="Handwriting - Dakota"/>
              </a:rPr>
              <a:t>Rules for Subtraction</a:t>
            </a:r>
            <a:endParaRPr lang="en-US" sz="5000" b="1" dirty="0">
              <a:solidFill>
                <a:schemeClr val="tx2"/>
              </a:solidFill>
              <a:latin typeface="Handwriting - Dakota"/>
              <a:cs typeface="Handwriting - Dakota"/>
            </a:endParaRPr>
          </a:p>
        </p:txBody>
      </p:sp>
      <p:sp>
        <p:nvSpPr>
          <p:cNvPr id="7" name="TextBox 6"/>
          <p:cNvSpPr txBox="1"/>
          <p:nvPr/>
        </p:nvSpPr>
        <p:spPr>
          <a:xfrm>
            <a:off x="2519913" y="0"/>
            <a:ext cx="5376472" cy="7540525"/>
          </a:xfrm>
          <a:prstGeom prst="rect">
            <a:avLst/>
          </a:prstGeom>
          <a:noFill/>
        </p:spPr>
        <p:txBody>
          <a:bodyPr wrap="square" rtlCol="0">
            <a:spAutoFit/>
          </a:bodyPr>
          <a:lstStyle/>
          <a:p>
            <a:r>
              <a:rPr lang="en-US" sz="4400" b="1" dirty="0" smtClean="0">
                <a:solidFill>
                  <a:schemeClr val="tx2"/>
                </a:solidFill>
                <a:latin typeface="Handwriting - Dakota"/>
                <a:cs typeface="Handwriting - Dakota"/>
              </a:rPr>
              <a:t>Rules for Subtraction:</a:t>
            </a:r>
          </a:p>
          <a:p>
            <a:r>
              <a:rPr lang="en-US" sz="4400" b="1" dirty="0" smtClean="0">
                <a:solidFill>
                  <a:schemeClr val="tx2"/>
                </a:solidFill>
                <a:latin typeface="Handwriting - Dakota"/>
                <a:cs typeface="Handwriting - Dakota"/>
              </a:rPr>
              <a:t>Change the second number of the problem to addition, and use the rules of addition </a:t>
            </a:r>
          </a:p>
          <a:p>
            <a:endParaRPr lang="en-US" sz="4400" b="1" dirty="0" smtClean="0">
              <a:solidFill>
                <a:schemeClr val="tx2"/>
              </a:solidFill>
              <a:latin typeface="Handwriting - Dakota"/>
              <a:cs typeface="Handwriting - Dakota"/>
            </a:endParaRPr>
          </a:p>
          <a:p>
            <a:r>
              <a:rPr lang="en-US" sz="4400" b="1" dirty="0" smtClean="0">
                <a:solidFill>
                  <a:schemeClr val="tx2"/>
                </a:solidFill>
                <a:latin typeface="Handwriting - Dakota"/>
                <a:cs typeface="Handwriting - Dakota"/>
              </a:rPr>
              <a:t>Ex: 2-6=2 + (-6) = -4</a:t>
            </a:r>
            <a:endParaRPr lang="en-US" sz="4400" b="1" dirty="0">
              <a:solidFill>
                <a:schemeClr val="tx2"/>
              </a:solidFill>
              <a:latin typeface="Handwriting - Dakota"/>
              <a:cs typeface="Handwriting - Dakota"/>
            </a:endParaRPr>
          </a:p>
        </p:txBody>
      </p:sp>
      <p:sp>
        <p:nvSpPr>
          <p:cNvPr id="8" name="TextBox 7"/>
          <p:cNvSpPr txBox="1"/>
          <p:nvPr/>
        </p:nvSpPr>
        <p:spPr>
          <a:xfrm>
            <a:off x="2258739" y="718596"/>
            <a:ext cx="6885261" cy="1569660"/>
          </a:xfrm>
          <a:prstGeom prst="rect">
            <a:avLst/>
          </a:prstGeom>
          <a:noFill/>
        </p:spPr>
        <p:txBody>
          <a:bodyPr wrap="square" rtlCol="0">
            <a:spAutoFit/>
          </a:bodyPr>
          <a:lstStyle/>
          <a:p>
            <a:r>
              <a:rPr lang="en-US" sz="9600" dirty="0" smtClean="0">
                <a:latin typeface="Handwriting - Dakota"/>
                <a:cs typeface="Handwriting - Dakota"/>
              </a:rPr>
              <a:t>By Zoe</a:t>
            </a:r>
            <a:endParaRPr lang="en-US" sz="9600" dirty="0">
              <a:latin typeface="Handwriting - Dakota"/>
              <a:cs typeface="Handwriting - Dakota"/>
            </a:endParaRPr>
          </a:p>
        </p:txBody>
      </p:sp>
      <p:sp>
        <p:nvSpPr>
          <p:cNvPr id="10" name="Left Arrow 9"/>
          <p:cNvSpPr/>
          <p:nvPr/>
        </p:nvSpPr>
        <p:spPr>
          <a:xfrm>
            <a:off x="4652242" y="2433271"/>
            <a:ext cx="524584" cy="490084"/>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1" nodeType="afterEffect">
                                  <p:stCondLst>
                                    <p:cond delay="0"/>
                                  </p:stCondLst>
                                  <p:childTnLst>
                                    <p:set>
                                      <p:cBhvr>
                                        <p:cTn id="9" dur="1" fill="hold">
                                          <p:stCondLst>
                                            <p:cond delay="0"/>
                                          </p:stCondLst>
                                        </p:cTn>
                                        <p:tgtEl>
                                          <p:spTgt spid="7">
                                            <p:txEl>
                                              <p:pRg st="0" end="0"/>
                                            </p:txEl>
                                          </p:spTgt>
                                        </p:tgtEl>
                                        <p:attrNameLst>
                                          <p:attrName>style.visibility</p:attrName>
                                        </p:attrNameLst>
                                      </p:cBhvr>
                                      <p:to>
                                        <p:strVal val="hidden"/>
                                      </p:to>
                                    </p:set>
                                  </p:childTnLst>
                                </p:cTn>
                              </p:par>
                              <p:par>
                                <p:cTn id="10" presetID="1" presetClass="exit" presetSubtype="0" fill="hold" grpId="1" nodeType="withEffect">
                                  <p:stCondLst>
                                    <p:cond delay="0"/>
                                  </p:stCondLst>
                                  <p:childTnLst>
                                    <p:set>
                                      <p:cBhvr>
                                        <p:cTn id="11" dur="1" fill="hold">
                                          <p:stCondLst>
                                            <p:cond delay="0"/>
                                          </p:stCondLst>
                                        </p:cTn>
                                        <p:tgtEl>
                                          <p:spTgt spid="7">
                                            <p:txEl>
                                              <p:pRg st="1" end="1"/>
                                            </p:txEl>
                                          </p:spTgt>
                                        </p:tgtEl>
                                        <p:attrNameLst>
                                          <p:attrName>style.visibility</p:attrName>
                                        </p:attrNameLst>
                                      </p:cBhvr>
                                      <p:to>
                                        <p:strVal val="hidden"/>
                                      </p:to>
                                    </p:set>
                                  </p:childTnLst>
                                </p:cTn>
                              </p:par>
                              <p:par>
                                <p:cTn id="12" presetID="1" presetClass="exit" presetSubtype="0" fill="hold" grpId="1" nodeType="withEffect">
                                  <p:stCondLst>
                                    <p:cond delay="0"/>
                                  </p:stCondLst>
                                  <p:childTnLst>
                                    <p:set>
                                      <p:cBhvr>
                                        <p:cTn id="13" dur="1" fill="hold">
                                          <p:stCondLst>
                                            <p:cond delay="0"/>
                                          </p:stCondLst>
                                        </p:cTn>
                                        <p:tgtEl>
                                          <p:spTgt spid="7">
                                            <p:txEl>
                                              <p:pRg st="3" end="3"/>
                                            </p:txEl>
                                          </p:spTgt>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40" presetClass="entr" presetSubtype="0" fill="hold" grpId="0" nodeType="clickEffect">
                                  <p:stCondLst>
                                    <p:cond delay="0"/>
                                  </p:stCondLst>
                                  <p:iterate type="lt">
                                    <p:tmPct val="10000"/>
                                  </p:iterate>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anim calcmode="lin" valueType="num">
                                      <p:cBhvr>
                                        <p:cTn id="19" dur="1000" fill="hold"/>
                                        <p:tgtEl>
                                          <p:spTgt spid="24"/>
                                        </p:tgtEl>
                                        <p:attrNameLst>
                                          <p:attrName>ppt_x</p:attrName>
                                        </p:attrNameLst>
                                      </p:cBhvr>
                                      <p:tavLst>
                                        <p:tav tm="0">
                                          <p:val>
                                            <p:strVal val="#ppt_x-.1"/>
                                          </p:val>
                                        </p:tav>
                                        <p:tav tm="100000">
                                          <p:val>
                                            <p:strVal val="#ppt_x"/>
                                          </p:val>
                                        </p:tav>
                                      </p:tavLst>
                                    </p:anim>
                                    <p:anim calcmode="lin" valueType="num">
                                      <p:cBhvr>
                                        <p:cTn id="20" dur="1000" fill="hold"/>
                                        <p:tgtEl>
                                          <p:spTgt spid="24"/>
                                        </p:tgtEl>
                                        <p:attrNameLst>
                                          <p:attrName>ppt_y</p:attrName>
                                        </p:attrNameLst>
                                      </p:cBhvr>
                                      <p:tavLst>
                                        <p:tav tm="0">
                                          <p:val>
                                            <p:strVal val="#ppt_y"/>
                                          </p:val>
                                        </p:tav>
                                        <p:tav tm="100000">
                                          <p:val>
                                            <p:strVal val="#ppt_y"/>
                                          </p:val>
                                        </p:tav>
                                      </p:tavLst>
                                    </p:anim>
                                  </p:childTnLst>
                                </p:cTn>
                              </p:par>
                            </p:childTnLst>
                          </p:cTn>
                        </p:par>
                        <p:par>
                          <p:cTn id="21" fill="hold">
                            <p:stCondLst>
                              <p:cond delay="3700"/>
                            </p:stCondLst>
                            <p:childTnLst>
                              <p:par>
                                <p:cTn id="22" presetID="36" presetClass="emph" presetSubtype="0" fill="hold" grpId="1" nodeType="afterEffect">
                                  <p:stCondLst>
                                    <p:cond delay="0"/>
                                  </p:stCondLst>
                                  <p:iterate type="lt">
                                    <p:tmPct val="10000"/>
                                  </p:iterate>
                                  <p:childTnLst>
                                    <p:animScale>
                                      <p:cBhvr>
                                        <p:cTn id="23" dur="250" autoRev="1" fill="hold">
                                          <p:stCondLst>
                                            <p:cond delay="0"/>
                                          </p:stCondLst>
                                        </p:cTn>
                                        <p:tgtEl>
                                          <p:spTgt spid="24"/>
                                        </p:tgtEl>
                                      </p:cBhvr>
                                      <p:to x="80000" y="100000"/>
                                    </p:animScale>
                                    <p:anim by="(#ppt_w*0.10)" calcmode="lin" valueType="num">
                                      <p:cBhvr>
                                        <p:cTn id="24" dur="250" autoRev="1" fill="hold">
                                          <p:stCondLst>
                                            <p:cond delay="0"/>
                                          </p:stCondLst>
                                        </p:cTn>
                                        <p:tgtEl>
                                          <p:spTgt spid="24"/>
                                        </p:tgtEl>
                                        <p:attrNameLst>
                                          <p:attrName>ppt_x</p:attrName>
                                        </p:attrNameLst>
                                      </p:cBhvr>
                                    </p:anim>
                                    <p:anim by="(-#ppt_w*0.10)" calcmode="lin" valueType="num">
                                      <p:cBhvr>
                                        <p:cTn id="25" dur="250" autoRev="1" fill="hold">
                                          <p:stCondLst>
                                            <p:cond delay="0"/>
                                          </p:stCondLst>
                                        </p:cTn>
                                        <p:tgtEl>
                                          <p:spTgt spid="24"/>
                                        </p:tgtEl>
                                        <p:attrNameLst>
                                          <p:attrName>ppt_y</p:attrName>
                                        </p:attrNameLst>
                                      </p:cBhvr>
                                    </p:anim>
                                    <p:animRot by="-480000">
                                      <p:cBhvr>
                                        <p:cTn id="26" dur="250" autoRev="1" fill="hold">
                                          <p:stCondLst>
                                            <p:cond delay="0"/>
                                          </p:stCondLst>
                                        </p:cTn>
                                        <p:tgtEl>
                                          <p:spTgt spid="24"/>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2" nodeType="clickEffect">
                                  <p:stCondLst>
                                    <p:cond delay="0"/>
                                  </p:stCondLst>
                                  <p:childTnLst>
                                    <p:animEffect transition="out" filter="fade">
                                      <p:cBhvr>
                                        <p:cTn id="30" dur="2000"/>
                                        <p:tgtEl>
                                          <p:spTgt spid="10"/>
                                        </p:tgtEl>
                                      </p:cBhvr>
                                    </p:animEffect>
                                    <p:set>
                                      <p:cBhvr>
                                        <p:cTn id="31" dur="1" fill="hold">
                                          <p:stCondLst>
                                            <p:cond delay="1999"/>
                                          </p:stCondLst>
                                        </p:cTn>
                                        <p:tgtEl>
                                          <p:spTgt spid="10"/>
                                        </p:tgtEl>
                                        <p:attrNameLst>
                                          <p:attrName>style.visibility</p:attrName>
                                        </p:attrNameLst>
                                      </p:cBhvr>
                                      <p:to>
                                        <p:strVal val="hidden"/>
                                      </p:to>
                                    </p:set>
                                  </p:childTnLst>
                                </p:cTn>
                              </p:par>
                            </p:childTnLst>
                          </p:cTn>
                        </p:par>
                        <p:par>
                          <p:cTn id="32" fill="hold">
                            <p:stCondLst>
                              <p:cond delay="2000"/>
                            </p:stCondLst>
                            <p:childTnLst>
                              <p:par>
                                <p:cTn id="33" presetID="10" presetClass="exit" presetSubtype="0" fill="hold" grpId="2" nodeType="afterEffect">
                                  <p:stCondLst>
                                    <p:cond delay="0"/>
                                  </p:stCondLst>
                                  <p:iterate type="lt">
                                    <p:tmPct val="0"/>
                                  </p:iterate>
                                  <p:childTnLst>
                                    <p:animEffect transition="out" filter="fade">
                                      <p:cBhvr>
                                        <p:cTn id="34" dur="500"/>
                                        <p:tgtEl>
                                          <p:spTgt spid="24"/>
                                        </p:tgtEl>
                                      </p:cBhvr>
                                    </p:animEffect>
                                    <p:set>
                                      <p:cBhvr>
                                        <p:cTn id="35" dur="1" fill="hold">
                                          <p:stCondLst>
                                            <p:cond delay="499"/>
                                          </p:stCondLst>
                                        </p:cTn>
                                        <p:tgtEl>
                                          <p:spTgt spid="24"/>
                                        </p:tgtEl>
                                        <p:attrNameLst>
                                          <p:attrName>style.visibility</p:attrName>
                                        </p:attrNameLst>
                                      </p:cBhvr>
                                      <p:to>
                                        <p:strVal val="hidden"/>
                                      </p:to>
                                    </p:set>
                                  </p:childTnLst>
                                </p:cTn>
                              </p:par>
                            </p:childTnLst>
                          </p:cTn>
                        </p:par>
                        <p:par>
                          <p:cTn id="36" fill="hold">
                            <p:stCondLst>
                              <p:cond delay="2500"/>
                            </p:stCondLst>
                            <p:childTnLst>
                              <p:par>
                                <p:cTn id="37" presetID="54" presetClass="entr" presetSubtype="0" accel="100000" fill="hold" grpId="0" nodeType="after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 calcmode="lin" valueType="num">
                                      <p:cBhvr>
                                        <p:cTn id="39"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40"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41"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42"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43" dur="500"/>
                                        <p:tgtEl>
                                          <p:spTgt spid="3">
                                            <p:txEl>
                                              <p:pRg st="0" end="0"/>
                                            </p:txEl>
                                          </p:spTgt>
                                        </p:tgtEl>
                                      </p:cBhvr>
                                    </p:animEffect>
                                  </p:childTnLst>
                                </p:cTn>
                              </p:par>
                            </p:childTnLst>
                          </p:cTn>
                        </p:par>
                        <p:par>
                          <p:cTn id="44" fill="hold">
                            <p:stCondLst>
                              <p:cond delay="3000"/>
                            </p:stCondLst>
                            <p:childTnLst>
                              <p:par>
                                <p:cTn id="45" presetID="54" presetClass="entr" presetSubtype="0" accel="100000" fill="hold" grpId="0" nodeType="afterEffect">
                                  <p:stCondLst>
                                    <p:cond delay="0"/>
                                  </p:stCondLst>
                                  <p:childTnLst>
                                    <p:set>
                                      <p:cBhvr>
                                        <p:cTn id="46" dur="1" fill="hold">
                                          <p:stCondLst>
                                            <p:cond delay="0"/>
                                          </p:stCondLst>
                                        </p:cTn>
                                        <p:tgtEl>
                                          <p:spTgt spid="3">
                                            <p:txEl>
                                              <p:pRg st="1" end="1"/>
                                            </p:txEl>
                                          </p:spTgt>
                                        </p:tgtEl>
                                        <p:attrNameLst>
                                          <p:attrName>style.visibility</p:attrName>
                                        </p:attrNameLst>
                                      </p:cBhvr>
                                      <p:to>
                                        <p:strVal val="visible"/>
                                      </p:to>
                                    </p:set>
                                    <p:anim calcmode="lin" valueType="num">
                                      <p:cBhvr>
                                        <p:cTn id="47"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48"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49"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50"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51" dur="500"/>
                                        <p:tgtEl>
                                          <p:spTgt spid="3">
                                            <p:txEl>
                                              <p:pRg st="1" end="1"/>
                                            </p:txEl>
                                          </p:spTgt>
                                        </p:tgtEl>
                                      </p:cBhvr>
                                    </p:animEffect>
                                  </p:childTnLst>
                                </p:cTn>
                              </p:par>
                            </p:childTnLst>
                          </p:cTn>
                        </p:par>
                        <p:par>
                          <p:cTn id="52" fill="hold">
                            <p:stCondLst>
                              <p:cond delay="3500"/>
                            </p:stCondLst>
                            <p:childTnLst>
                              <p:par>
                                <p:cTn id="53" presetID="54" presetClass="entr" presetSubtype="0" accel="100000" fill="hold" grpId="0" nodeType="afterEffect">
                                  <p:stCondLst>
                                    <p:cond delay="0"/>
                                  </p:stCondLst>
                                  <p:childTnLst>
                                    <p:set>
                                      <p:cBhvr>
                                        <p:cTn id="54" dur="1" fill="hold">
                                          <p:stCondLst>
                                            <p:cond delay="0"/>
                                          </p:stCondLst>
                                        </p:cTn>
                                        <p:tgtEl>
                                          <p:spTgt spid="3">
                                            <p:txEl>
                                              <p:pRg st="2" end="2"/>
                                            </p:txEl>
                                          </p:spTgt>
                                        </p:tgtEl>
                                        <p:attrNameLst>
                                          <p:attrName>style.visibility</p:attrName>
                                        </p:attrNameLst>
                                      </p:cBhvr>
                                      <p:to>
                                        <p:strVal val="visible"/>
                                      </p:to>
                                    </p:set>
                                    <p:anim calcmode="lin" valueType="num">
                                      <p:cBhvr>
                                        <p:cTn id="55"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56"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57"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58"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59" dur="500"/>
                                        <p:tgtEl>
                                          <p:spTgt spid="3">
                                            <p:txEl>
                                              <p:pRg st="2" end="2"/>
                                            </p:txEl>
                                          </p:spTgt>
                                        </p:tgtEl>
                                      </p:cBhvr>
                                    </p:animEffect>
                                  </p:childTnLst>
                                </p:cTn>
                              </p:par>
                            </p:childTnLst>
                          </p:cTn>
                        </p:par>
                        <p:par>
                          <p:cTn id="60" fill="hold">
                            <p:stCondLst>
                              <p:cond delay="4000"/>
                            </p:stCondLst>
                            <p:childTnLst>
                              <p:par>
                                <p:cTn id="61" presetID="54" presetClass="entr" presetSubtype="0" accel="100000" fill="hold" grpId="0" nodeType="afterEffect">
                                  <p:stCondLst>
                                    <p:cond delay="0"/>
                                  </p:stCondLst>
                                  <p:childTnLst>
                                    <p:set>
                                      <p:cBhvr>
                                        <p:cTn id="62" dur="1" fill="hold">
                                          <p:stCondLst>
                                            <p:cond delay="0"/>
                                          </p:stCondLst>
                                        </p:cTn>
                                        <p:tgtEl>
                                          <p:spTgt spid="3">
                                            <p:txEl>
                                              <p:pRg st="3" end="3"/>
                                            </p:txEl>
                                          </p:spTgt>
                                        </p:tgtEl>
                                        <p:attrNameLst>
                                          <p:attrName>style.visibility</p:attrName>
                                        </p:attrNameLst>
                                      </p:cBhvr>
                                      <p:to>
                                        <p:strVal val="visible"/>
                                      </p:to>
                                    </p:set>
                                    <p:anim calcmode="lin" valueType="num">
                                      <p:cBhvr>
                                        <p:cTn id="63" dur="500" fill="hold"/>
                                        <p:tgtEl>
                                          <p:spTgt spid="3">
                                            <p:txEl>
                                              <p:pRg st="3" end="3"/>
                                            </p:txEl>
                                          </p:spTgt>
                                        </p:tgtEl>
                                        <p:attrNameLst>
                                          <p:attrName>ppt_w</p:attrName>
                                        </p:attrNameLst>
                                      </p:cBhvr>
                                      <p:tavLst>
                                        <p:tav tm="0">
                                          <p:val>
                                            <p:strVal val="#ppt_w*0.05"/>
                                          </p:val>
                                        </p:tav>
                                        <p:tav tm="100000">
                                          <p:val>
                                            <p:strVal val="#ppt_w"/>
                                          </p:val>
                                        </p:tav>
                                      </p:tavLst>
                                    </p:anim>
                                    <p:anim calcmode="lin" valueType="num">
                                      <p:cBhvr>
                                        <p:cTn id="64" dur="5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65" dur="5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66" dur="500" fill="hold"/>
                                        <p:tgtEl>
                                          <p:spTgt spid="3">
                                            <p:txEl>
                                              <p:pRg st="3" end="3"/>
                                            </p:txEl>
                                          </p:spTgt>
                                        </p:tgtEl>
                                        <p:attrNameLst>
                                          <p:attrName>ppt_y</p:attrName>
                                        </p:attrNameLst>
                                      </p:cBhvr>
                                      <p:tavLst>
                                        <p:tav tm="0">
                                          <p:val>
                                            <p:strVal val="#ppt_y"/>
                                          </p:val>
                                        </p:tav>
                                        <p:tav tm="100000">
                                          <p:val>
                                            <p:strVal val="#ppt_y"/>
                                          </p:val>
                                        </p:tav>
                                      </p:tavLst>
                                    </p:anim>
                                    <p:animEffect transition="in" filter="fade">
                                      <p:cBhvr>
                                        <p:cTn id="67" dur="500"/>
                                        <p:tgtEl>
                                          <p:spTgt spid="3">
                                            <p:txEl>
                                              <p:pRg st="3" end="3"/>
                                            </p:txEl>
                                          </p:spTgt>
                                        </p:tgtEl>
                                      </p:cBhvr>
                                    </p:animEffect>
                                  </p:childTnLst>
                                </p:cTn>
                              </p:par>
                            </p:childTnLst>
                          </p:cTn>
                        </p:par>
                        <p:par>
                          <p:cTn id="68" fill="hold">
                            <p:stCondLst>
                              <p:cond delay="4500"/>
                            </p:stCondLst>
                            <p:childTnLst>
                              <p:par>
                                <p:cTn id="69" presetID="54" presetClass="entr" presetSubtype="0" accel="100000" fill="hold" grpId="0" nodeType="afterEffect">
                                  <p:stCondLst>
                                    <p:cond delay="0"/>
                                  </p:stCondLst>
                                  <p:childTnLst>
                                    <p:set>
                                      <p:cBhvr>
                                        <p:cTn id="70" dur="1" fill="hold">
                                          <p:stCondLst>
                                            <p:cond delay="0"/>
                                          </p:stCondLst>
                                        </p:cTn>
                                        <p:tgtEl>
                                          <p:spTgt spid="3">
                                            <p:txEl>
                                              <p:pRg st="4" end="4"/>
                                            </p:txEl>
                                          </p:spTgt>
                                        </p:tgtEl>
                                        <p:attrNameLst>
                                          <p:attrName>style.visibility</p:attrName>
                                        </p:attrNameLst>
                                      </p:cBhvr>
                                      <p:to>
                                        <p:strVal val="visible"/>
                                      </p:to>
                                    </p:set>
                                    <p:anim calcmode="lin" valueType="num">
                                      <p:cBhvr>
                                        <p:cTn id="71" dur="500" fill="hold"/>
                                        <p:tgtEl>
                                          <p:spTgt spid="3">
                                            <p:txEl>
                                              <p:pRg st="4" end="4"/>
                                            </p:txEl>
                                          </p:spTgt>
                                        </p:tgtEl>
                                        <p:attrNameLst>
                                          <p:attrName>ppt_w</p:attrName>
                                        </p:attrNameLst>
                                      </p:cBhvr>
                                      <p:tavLst>
                                        <p:tav tm="0">
                                          <p:val>
                                            <p:strVal val="#ppt_w*0.05"/>
                                          </p:val>
                                        </p:tav>
                                        <p:tav tm="100000">
                                          <p:val>
                                            <p:strVal val="#ppt_w"/>
                                          </p:val>
                                        </p:tav>
                                      </p:tavLst>
                                    </p:anim>
                                    <p:anim calcmode="lin" valueType="num">
                                      <p:cBhvr>
                                        <p:cTn id="72" dur="5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73" dur="5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74" dur="500" fill="hold"/>
                                        <p:tgtEl>
                                          <p:spTgt spid="3">
                                            <p:txEl>
                                              <p:pRg st="4" end="4"/>
                                            </p:txEl>
                                          </p:spTgt>
                                        </p:tgtEl>
                                        <p:attrNameLst>
                                          <p:attrName>ppt_y</p:attrName>
                                        </p:attrNameLst>
                                      </p:cBhvr>
                                      <p:tavLst>
                                        <p:tav tm="0">
                                          <p:val>
                                            <p:strVal val="#ppt_y"/>
                                          </p:val>
                                        </p:tav>
                                        <p:tav tm="100000">
                                          <p:val>
                                            <p:strVal val="#ppt_y"/>
                                          </p:val>
                                        </p:tav>
                                      </p:tavLst>
                                    </p:anim>
                                    <p:animEffect transition="in" filter="fade">
                                      <p:cBhvr>
                                        <p:cTn id="75" dur="500"/>
                                        <p:tgtEl>
                                          <p:spTgt spid="3">
                                            <p:txEl>
                                              <p:pRg st="4" end="4"/>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1" nodeType="clickEffect">
                                  <p:stCondLst>
                                    <p:cond delay="0"/>
                                  </p:stCondLst>
                                  <p:childTnLst>
                                    <p:set>
                                      <p:cBhvr>
                                        <p:cTn id="79" dur="1" fill="hold">
                                          <p:stCondLst>
                                            <p:cond delay="0"/>
                                          </p:stCondLst>
                                        </p:cTn>
                                        <p:tgtEl>
                                          <p:spTgt spid="10"/>
                                        </p:tgtEl>
                                        <p:attrNameLst>
                                          <p:attrName>style.visibility</p:attrName>
                                        </p:attrNameLst>
                                      </p:cBhvr>
                                      <p:to>
                                        <p:strVal val="visible"/>
                                      </p:to>
                                    </p:set>
                                    <p:animEffect transition="in" filter="fade">
                                      <p:cBhvr>
                                        <p:cTn id="80" dur="2000"/>
                                        <p:tgtEl>
                                          <p:spTgt spid="10"/>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xit" presetSubtype="0" fill="hold" grpId="3" nodeType="clickEffect">
                                  <p:stCondLst>
                                    <p:cond delay="0"/>
                                  </p:stCondLst>
                                  <p:childTnLst>
                                    <p:animEffect transition="out" filter="fade">
                                      <p:cBhvr>
                                        <p:cTn id="84" dur="2000"/>
                                        <p:tgtEl>
                                          <p:spTgt spid="10"/>
                                        </p:tgtEl>
                                      </p:cBhvr>
                                    </p:animEffect>
                                    <p:set>
                                      <p:cBhvr>
                                        <p:cTn id="85" dur="1" fill="hold">
                                          <p:stCondLst>
                                            <p:cond delay="1999"/>
                                          </p:stCondLst>
                                        </p:cTn>
                                        <p:tgtEl>
                                          <p:spTgt spid="10"/>
                                        </p:tgtEl>
                                        <p:attrNameLst>
                                          <p:attrName>style.visibility</p:attrName>
                                        </p:attrNameLst>
                                      </p:cBhvr>
                                      <p:to>
                                        <p:strVal val="hidden"/>
                                      </p:to>
                                    </p:set>
                                  </p:childTnLst>
                                </p:cTn>
                              </p:par>
                            </p:childTnLst>
                          </p:cTn>
                        </p:par>
                        <p:par>
                          <p:cTn id="86" fill="hold">
                            <p:stCondLst>
                              <p:cond delay="2000"/>
                            </p:stCondLst>
                            <p:childTnLst>
                              <p:par>
                                <p:cTn id="87" presetID="54" presetClass="entr" presetSubtype="0" accel="100000" fill="hold" grpId="0" nodeType="afterEffect">
                                  <p:stCondLst>
                                    <p:cond delay="0"/>
                                  </p:stCondLst>
                                  <p:childTnLst>
                                    <p:set>
                                      <p:cBhvr>
                                        <p:cTn id="88" dur="1" fill="hold">
                                          <p:stCondLst>
                                            <p:cond delay="0"/>
                                          </p:stCondLst>
                                        </p:cTn>
                                        <p:tgtEl>
                                          <p:spTgt spid="3">
                                            <p:txEl>
                                              <p:pRg st="5" end="5"/>
                                            </p:txEl>
                                          </p:spTgt>
                                        </p:tgtEl>
                                        <p:attrNameLst>
                                          <p:attrName>style.visibility</p:attrName>
                                        </p:attrNameLst>
                                      </p:cBhvr>
                                      <p:to>
                                        <p:strVal val="visible"/>
                                      </p:to>
                                    </p:set>
                                    <p:anim calcmode="lin" valueType="num">
                                      <p:cBhvr>
                                        <p:cTn id="89" dur="500" fill="hold"/>
                                        <p:tgtEl>
                                          <p:spTgt spid="3">
                                            <p:txEl>
                                              <p:pRg st="5" end="5"/>
                                            </p:txEl>
                                          </p:spTgt>
                                        </p:tgtEl>
                                        <p:attrNameLst>
                                          <p:attrName>ppt_w</p:attrName>
                                        </p:attrNameLst>
                                      </p:cBhvr>
                                      <p:tavLst>
                                        <p:tav tm="0">
                                          <p:val>
                                            <p:strVal val="#ppt_w*0.05"/>
                                          </p:val>
                                        </p:tav>
                                        <p:tav tm="100000">
                                          <p:val>
                                            <p:strVal val="#ppt_w"/>
                                          </p:val>
                                        </p:tav>
                                      </p:tavLst>
                                    </p:anim>
                                    <p:anim calcmode="lin" valueType="num">
                                      <p:cBhvr>
                                        <p:cTn id="90" dur="5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91" dur="5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92" dur="500" fill="hold"/>
                                        <p:tgtEl>
                                          <p:spTgt spid="3">
                                            <p:txEl>
                                              <p:pRg st="5" end="5"/>
                                            </p:txEl>
                                          </p:spTgt>
                                        </p:tgtEl>
                                        <p:attrNameLst>
                                          <p:attrName>ppt_y</p:attrName>
                                        </p:attrNameLst>
                                      </p:cBhvr>
                                      <p:tavLst>
                                        <p:tav tm="0">
                                          <p:val>
                                            <p:strVal val="#ppt_y"/>
                                          </p:val>
                                        </p:tav>
                                        <p:tav tm="100000">
                                          <p:val>
                                            <p:strVal val="#ppt_y"/>
                                          </p:val>
                                        </p:tav>
                                      </p:tavLst>
                                    </p:anim>
                                    <p:animEffect transition="in" filter="fade">
                                      <p:cBhvr>
                                        <p:cTn id="93" dur="500"/>
                                        <p:tgtEl>
                                          <p:spTgt spid="3">
                                            <p:txEl>
                                              <p:pRg st="5" end="5"/>
                                            </p:txEl>
                                          </p:spTgt>
                                        </p:tgtEl>
                                      </p:cBhvr>
                                    </p:animEffect>
                                  </p:childTnLst>
                                </p:cTn>
                              </p:par>
                            </p:childTnLst>
                          </p:cTn>
                        </p:par>
                        <p:par>
                          <p:cTn id="94" fill="hold">
                            <p:stCondLst>
                              <p:cond delay="2500"/>
                            </p:stCondLst>
                            <p:childTnLst>
                              <p:par>
                                <p:cTn id="95" presetID="54" presetClass="entr" presetSubtype="0" accel="100000" fill="hold" grpId="0" nodeType="afterEffect">
                                  <p:stCondLst>
                                    <p:cond delay="0"/>
                                  </p:stCondLst>
                                  <p:childTnLst>
                                    <p:set>
                                      <p:cBhvr>
                                        <p:cTn id="96" dur="1" fill="hold">
                                          <p:stCondLst>
                                            <p:cond delay="0"/>
                                          </p:stCondLst>
                                        </p:cTn>
                                        <p:tgtEl>
                                          <p:spTgt spid="3">
                                            <p:txEl>
                                              <p:pRg st="6" end="6"/>
                                            </p:txEl>
                                          </p:spTgt>
                                        </p:tgtEl>
                                        <p:attrNameLst>
                                          <p:attrName>style.visibility</p:attrName>
                                        </p:attrNameLst>
                                      </p:cBhvr>
                                      <p:to>
                                        <p:strVal val="visible"/>
                                      </p:to>
                                    </p:set>
                                    <p:anim calcmode="lin" valueType="num">
                                      <p:cBhvr>
                                        <p:cTn id="97" dur="500" fill="hold"/>
                                        <p:tgtEl>
                                          <p:spTgt spid="3">
                                            <p:txEl>
                                              <p:pRg st="6" end="6"/>
                                            </p:txEl>
                                          </p:spTgt>
                                        </p:tgtEl>
                                        <p:attrNameLst>
                                          <p:attrName>ppt_w</p:attrName>
                                        </p:attrNameLst>
                                      </p:cBhvr>
                                      <p:tavLst>
                                        <p:tav tm="0">
                                          <p:val>
                                            <p:strVal val="#ppt_w*0.05"/>
                                          </p:val>
                                        </p:tav>
                                        <p:tav tm="100000">
                                          <p:val>
                                            <p:strVal val="#ppt_w"/>
                                          </p:val>
                                        </p:tav>
                                      </p:tavLst>
                                    </p:anim>
                                    <p:anim calcmode="lin" valueType="num">
                                      <p:cBhvr>
                                        <p:cTn id="98" dur="5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99" dur="5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100" dur="500" fill="hold"/>
                                        <p:tgtEl>
                                          <p:spTgt spid="3">
                                            <p:txEl>
                                              <p:pRg st="6" end="6"/>
                                            </p:txEl>
                                          </p:spTgt>
                                        </p:tgtEl>
                                        <p:attrNameLst>
                                          <p:attrName>ppt_y</p:attrName>
                                        </p:attrNameLst>
                                      </p:cBhvr>
                                      <p:tavLst>
                                        <p:tav tm="0">
                                          <p:val>
                                            <p:strVal val="#ppt_y"/>
                                          </p:val>
                                        </p:tav>
                                        <p:tav tm="100000">
                                          <p:val>
                                            <p:strVal val="#ppt_y"/>
                                          </p:val>
                                        </p:tav>
                                      </p:tavLst>
                                    </p:anim>
                                    <p:animEffect transition="in" filter="fade">
                                      <p:cBhvr>
                                        <p:cTn id="101" dur="500"/>
                                        <p:tgtEl>
                                          <p:spTgt spid="3">
                                            <p:txEl>
                                              <p:pRg st="6" end="6"/>
                                            </p:txEl>
                                          </p:spTgt>
                                        </p:tgtEl>
                                      </p:cBhvr>
                                    </p:animEffect>
                                  </p:childTnLst>
                                </p:cTn>
                              </p:par>
                            </p:childTnLst>
                          </p:cTn>
                        </p:par>
                        <p:par>
                          <p:cTn id="102" fill="hold">
                            <p:stCondLst>
                              <p:cond delay="3000"/>
                            </p:stCondLst>
                            <p:childTnLst>
                              <p:par>
                                <p:cTn id="103" presetID="10" presetClass="exit" presetSubtype="0" fill="hold" grpId="1" nodeType="afterEffect">
                                  <p:stCondLst>
                                    <p:cond delay="0"/>
                                  </p:stCondLst>
                                  <p:childTnLst>
                                    <p:animEffect transition="out" filter="fade">
                                      <p:cBhvr>
                                        <p:cTn id="104" dur="3000"/>
                                        <p:tgtEl>
                                          <p:spTgt spid="3">
                                            <p:txEl>
                                              <p:pRg st="0" end="0"/>
                                            </p:txEl>
                                          </p:spTgt>
                                        </p:tgtEl>
                                      </p:cBhvr>
                                    </p:animEffect>
                                    <p:set>
                                      <p:cBhvr>
                                        <p:cTn id="105" dur="1" fill="hold">
                                          <p:stCondLst>
                                            <p:cond delay="2999"/>
                                          </p:stCondLst>
                                        </p:cTn>
                                        <p:tgtEl>
                                          <p:spTgt spid="3">
                                            <p:txEl>
                                              <p:pRg st="0" end="0"/>
                                            </p:txEl>
                                          </p:spTgt>
                                        </p:tgtEl>
                                        <p:attrNameLst>
                                          <p:attrName>style.visibility</p:attrName>
                                        </p:attrNameLst>
                                      </p:cBhvr>
                                      <p:to>
                                        <p:strVal val="hidden"/>
                                      </p:to>
                                    </p:set>
                                  </p:childTnLst>
                                </p:cTn>
                              </p:par>
                            </p:childTnLst>
                          </p:cTn>
                        </p:par>
                        <p:par>
                          <p:cTn id="106" fill="hold">
                            <p:stCondLst>
                              <p:cond delay="6000"/>
                            </p:stCondLst>
                            <p:childTnLst>
                              <p:par>
                                <p:cTn id="107" presetID="10" presetClass="exit" presetSubtype="0" fill="hold" grpId="1" nodeType="afterEffect">
                                  <p:stCondLst>
                                    <p:cond delay="0"/>
                                  </p:stCondLst>
                                  <p:childTnLst>
                                    <p:animEffect transition="out" filter="fade">
                                      <p:cBhvr>
                                        <p:cTn id="108" dur="3000"/>
                                        <p:tgtEl>
                                          <p:spTgt spid="3">
                                            <p:txEl>
                                              <p:pRg st="1" end="1"/>
                                            </p:txEl>
                                          </p:spTgt>
                                        </p:tgtEl>
                                      </p:cBhvr>
                                    </p:animEffect>
                                    <p:set>
                                      <p:cBhvr>
                                        <p:cTn id="109" dur="1" fill="hold">
                                          <p:stCondLst>
                                            <p:cond delay="2999"/>
                                          </p:stCondLst>
                                        </p:cTn>
                                        <p:tgtEl>
                                          <p:spTgt spid="3">
                                            <p:txEl>
                                              <p:pRg st="1" end="1"/>
                                            </p:txEl>
                                          </p:spTgt>
                                        </p:tgtEl>
                                        <p:attrNameLst>
                                          <p:attrName>style.visibility</p:attrName>
                                        </p:attrNameLst>
                                      </p:cBhvr>
                                      <p:to>
                                        <p:strVal val="hidden"/>
                                      </p:to>
                                    </p:set>
                                  </p:childTnLst>
                                </p:cTn>
                              </p:par>
                            </p:childTnLst>
                          </p:cTn>
                        </p:par>
                        <p:par>
                          <p:cTn id="110" fill="hold">
                            <p:stCondLst>
                              <p:cond delay="9000"/>
                            </p:stCondLst>
                            <p:childTnLst>
                              <p:par>
                                <p:cTn id="111" presetID="10" presetClass="exit" presetSubtype="0" fill="hold" grpId="1" nodeType="afterEffect">
                                  <p:stCondLst>
                                    <p:cond delay="0"/>
                                  </p:stCondLst>
                                  <p:childTnLst>
                                    <p:animEffect transition="out" filter="fade">
                                      <p:cBhvr>
                                        <p:cTn id="112" dur="3000"/>
                                        <p:tgtEl>
                                          <p:spTgt spid="3">
                                            <p:txEl>
                                              <p:pRg st="2" end="2"/>
                                            </p:txEl>
                                          </p:spTgt>
                                        </p:tgtEl>
                                      </p:cBhvr>
                                    </p:animEffect>
                                    <p:set>
                                      <p:cBhvr>
                                        <p:cTn id="113" dur="1" fill="hold">
                                          <p:stCondLst>
                                            <p:cond delay="2999"/>
                                          </p:stCondLst>
                                        </p:cTn>
                                        <p:tgtEl>
                                          <p:spTgt spid="3">
                                            <p:txEl>
                                              <p:pRg st="2" end="2"/>
                                            </p:txEl>
                                          </p:spTgt>
                                        </p:tgtEl>
                                        <p:attrNameLst>
                                          <p:attrName>style.visibility</p:attrName>
                                        </p:attrNameLst>
                                      </p:cBhvr>
                                      <p:to>
                                        <p:strVal val="hidden"/>
                                      </p:to>
                                    </p:set>
                                  </p:childTnLst>
                                </p:cTn>
                              </p:par>
                            </p:childTnLst>
                          </p:cTn>
                        </p:par>
                        <p:par>
                          <p:cTn id="114" fill="hold">
                            <p:stCondLst>
                              <p:cond delay="12000"/>
                            </p:stCondLst>
                            <p:childTnLst>
                              <p:par>
                                <p:cTn id="115" presetID="10" presetClass="exit" presetSubtype="0" fill="hold" grpId="1" nodeType="afterEffect">
                                  <p:stCondLst>
                                    <p:cond delay="0"/>
                                  </p:stCondLst>
                                  <p:childTnLst>
                                    <p:animEffect transition="out" filter="fade">
                                      <p:cBhvr>
                                        <p:cTn id="116" dur="3000"/>
                                        <p:tgtEl>
                                          <p:spTgt spid="3">
                                            <p:txEl>
                                              <p:pRg st="3" end="3"/>
                                            </p:txEl>
                                          </p:spTgt>
                                        </p:tgtEl>
                                      </p:cBhvr>
                                    </p:animEffect>
                                    <p:set>
                                      <p:cBhvr>
                                        <p:cTn id="117" dur="1" fill="hold">
                                          <p:stCondLst>
                                            <p:cond delay="2999"/>
                                          </p:stCondLst>
                                        </p:cTn>
                                        <p:tgtEl>
                                          <p:spTgt spid="3">
                                            <p:txEl>
                                              <p:pRg st="3" end="3"/>
                                            </p:txEl>
                                          </p:spTgt>
                                        </p:tgtEl>
                                        <p:attrNameLst>
                                          <p:attrName>style.visibility</p:attrName>
                                        </p:attrNameLst>
                                      </p:cBhvr>
                                      <p:to>
                                        <p:strVal val="hidden"/>
                                      </p:to>
                                    </p:set>
                                  </p:childTnLst>
                                </p:cTn>
                              </p:par>
                            </p:childTnLst>
                          </p:cTn>
                        </p:par>
                        <p:par>
                          <p:cTn id="118" fill="hold">
                            <p:stCondLst>
                              <p:cond delay="15000"/>
                            </p:stCondLst>
                            <p:childTnLst>
                              <p:par>
                                <p:cTn id="119" presetID="10" presetClass="exit" presetSubtype="0" fill="hold" grpId="1" nodeType="afterEffect">
                                  <p:stCondLst>
                                    <p:cond delay="0"/>
                                  </p:stCondLst>
                                  <p:childTnLst>
                                    <p:animEffect transition="out" filter="fade">
                                      <p:cBhvr>
                                        <p:cTn id="120" dur="3000"/>
                                        <p:tgtEl>
                                          <p:spTgt spid="3">
                                            <p:txEl>
                                              <p:pRg st="4" end="4"/>
                                            </p:txEl>
                                          </p:spTgt>
                                        </p:tgtEl>
                                      </p:cBhvr>
                                    </p:animEffect>
                                    <p:set>
                                      <p:cBhvr>
                                        <p:cTn id="121" dur="1" fill="hold">
                                          <p:stCondLst>
                                            <p:cond delay="2999"/>
                                          </p:stCondLst>
                                        </p:cTn>
                                        <p:tgtEl>
                                          <p:spTgt spid="3">
                                            <p:txEl>
                                              <p:pRg st="4" end="4"/>
                                            </p:txEl>
                                          </p:spTgt>
                                        </p:tgtEl>
                                        <p:attrNameLst>
                                          <p:attrName>style.visibility</p:attrName>
                                        </p:attrNameLst>
                                      </p:cBhvr>
                                      <p:to>
                                        <p:strVal val="hidden"/>
                                      </p:to>
                                    </p:set>
                                  </p:childTnLst>
                                </p:cTn>
                              </p:par>
                            </p:childTnLst>
                          </p:cTn>
                        </p:par>
                        <p:par>
                          <p:cTn id="122" fill="hold">
                            <p:stCondLst>
                              <p:cond delay="18000"/>
                            </p:stCondLst>
                            <p:childTnLst>
                              <p:par>
                                <p:cTn id="123" presetID="10" presetClass="exit" presetSubtype="0" fill="hold" grpId="1" nodeType="afterEffect">
                                  <p:stCondLst>
                                    <p:cond delay="0"/>
                                  </p:stCondLst>
                                  <p:childTnLst>
                                    <p:animEffect transition="out" filter="fade">
                                      <p:cBhvr>
                                        <p:cTn id="124" dur="3000"/>
                                        <p:tgtEl>
                                          <p:spTgt spid="3">
                                            <p:txEl>
                                              <p:pRg st="5" end="5"/>
                                            </p:txEl>
                                          </p:spTgt>
                                        </p:tgtEl>
                                      </p:cBhvr>
                                    </p:animEffect>
                                    <p:set>
                                      <p:cBhvr>
                                        <p:cTn id="125" dur="1" fill="hold">
                                          <p:stCondLst>
                                            <p:cond delay="2999"/>
                                          </p:stCondLst>
                                        </p:cTn>
                                        <p:tgtEl>
                                          <p:spTgt spid="3">
                                            <p:txEl>
                                              <p:pRg st="5" end="5"/>
                                            </p:txEl>
                                          </p:spTgt>
                                        </p:tgtEl>
                                        <p:attrNameLst>
                                          <p:attrName>style.visibility</p:attrName>
                                        </p:attrNameLst>
                                      </p:cBhvr>
                                      <p:to>
                                        <p:strVal val="hidden"/>
                                      </p:to>
                                    </p:set>
                                  </p:childTnLst>
                                </p:cTn>
                              </p:par>
                            </p:childTnLst>
                          </p:cTn>
                        </p:par>
                        <p:par>
                          <p:cTn id="126" fill="hold">
                            <p:stCondLst>
                              <p:cond delay="21000"/>
                            </p:stCondLst>
                            <p:childTnLst>
                              <p:par>
                                <p:cTn id="127" presetID="10" presetClass="exit" presetSubtype="0" fill="hold" grpId="1" nodeType="afterEffect">
                                  <p:stCondLst>
                                    <p:cond delay="0"/>
                                  </p:stCondLst>
                                  <p:childTnLst>
                                    <p:animEffect transition="out" filter="fade">
                                      <p:cBhvr>
                                        <p:cTn id="128" dur="3000"/>
                                        <p:tgtEl>
                                          <p:spTgt spid="3">
                                            <p:txEl>
                                              <p:pRg st="6" end="6"/>
                                            </p:txEl>
                                          </p:spTgt>
                                        </p:tgtEl>
                                      </p:cBhvr>
                                    </p:animEffect>
                                    <p:set>
                                      <p:cBhvr>
                                        <p:cTn id="129" dur="1" fill="hold">
                                          <p:stCondLst>
                                            <p:cond delay="2999"/>
                                          </p:stCondLst>
                                        </p:cTn>
                                        <p:tgtEl>
                                          <p:spTgt spid="3">
                                            <p:txEl>
                                              <p:pRg st="6" end="6"/>
                                            </p:txEl>
                                          </p:spTgt>
                                        </p:tgtEl>
                                        <p:attrNameLst>
                                          <p:attrName>style.visibility</p:attrName>
                                        </p:attrNameLst>
                                      </p:cBhvr>
                                      <p:to>
                                        <p:strVal val="hidden"/>
                                      </p:to>
                                    </p:set>
                                  </p:childTnLst>
                                </p:cTn>
                              </p:par>
                            </p:childTnLst>
                          </p:cTn>
                        </p:par>
                        <p:par>
                          <p:cTn id="130" fill="hold">
                            <p:stCondLst>
                              <p:cond delay="24000"/>
                            </p:stCondLst>
                            <p:childTnLst>
                              <p:par>
                                <p:cTn id="131" presetID="1" presetClass="entr" presetSubtype="0" fill="hold" grpId="0" nodeType="afterEffect">
                                  <p:stCondLst>
                                    <p:cond delay="4000"/>
                                  </p:stCondLst>
                                  <p:childTnLst>
                                    <p:set>
                                      <p:cBhvr>
                                        <p:cTn id="132" dur="1" fill="hold">
                                          <p:stCondLst>
                                            <p:cond delay="0"/>
                                          </p:stCondLst>
                                        </p:cTn>
                                        <p:tgtEl>
                                          <p:spTgt spid="5"/>
                                        </p:tgtEl>
                                        <p:attrNameLst>
                                          <p:attrName>style.visibility</p:attrName>
                                        </p:attrNameLst>
                                      </p:cBhvr>
                                      <p:to>
                                        <p:strVal val="visible"/>
                                      </p:to>
                                    </p:set>
                                  </p:childTnLst>
                                </p:cTn>
                              </p:par>
                            </p:childTnLst>
                          </p:cTn>
                        </p:par>
                        <p:par>
                          <p:cTn id="133" fill="hold">
                            <p:stCondLst>
                              <p:cond delay="28000"/>
                            </p:stCondLst>
                            <p:childTnLst>
                              <p:par>
                                <p:cTn id="134" presetID="39" presetClass="exit" presetSubtype="0" decel="100000" fill="hold" grpId="4" nodeType="afterEffect">
                                  <p:stCondLst>
                                    <p:cond delay="0"/>
                                  </p:stCondLst>
                                  <p:childTnLst>
                                    <p:anim calcmode="lin" valueType="num">
                                      <p:cBhvr>
                                        <p:cTn id="135" dur="500"/>
                                        <p:tgtEl>
                                          <p:spTgt spid="3">
                                            <p:txEl>
                                              <p:pRg st="0" end="0"/>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36" dur="500"/>
                                        <p:tgtEl>
                                          <p:spTgt spid="3">
                                            <p:txEl>
                                              <p:pRg st="0" end="0"/>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37" dur="500"/>
                                        <p:tgtEl>
                                          <p:spTgt spid="3">
                                            <p:txEl>
                                              <p:pRg st="0" end="0"/>
                                            </p:txEl>
                                          </p:spTgt>
                                        </p:tgtEl>
                                        <p:attrNameLst>
                                          <p:attrName>ppt_x</p:attrName>
                                        </p:attrNameLst>
                                      </p:cBhvr>
                                      <p:tavLst>
                                        <p:tav tm="0">
                                          <p:val>
                                            <p:strVal val="ppt_x"/>
                                          </p:val>
                                        </p:tav>
                                        <p:tav tm="50000">
                                          <p:val>
                                            <p:strVal val="ppt_x"/>
                                          </p:val>
                                        </p:tav>
                                        <p:tav tm="100000">
                                          <p:val>
                                            <p:strVal val="ppt_x-.3"/>
                                          </p:val>
                                        </p:tav>
                                      </p:tavLst>
                                    </p:anim>
                                    <p:anim calcmode="lin" valueType="num">
                                      <p:cBhvr>
                                        <p:cTn id="138" dur="500"/>
                                        <p:tgtEl>
                                          <p:spTgt spid="3">
                                            <p:txEl>
                                              <p:pRg st="0" end="0"/>
                                            </p:txEl>
                                          </p:spTgt>
                                        </p:tgtEl>
                                        <p:attrNameLst>
                                          <p:attrName>ppt_y</p:attrName>
                                        </p:attrNameLst>
                                      </p:cBhvr>
                                      <p:tavLst>
                                        <p:tav tm="0">
                                          <p:val>
                                            <p:strVal val="ppt_y"/>
                                          </p:val>
                                        </p:tav>
                                        <p:tav tm="100000">
                                          <p:val>
                                            <p:strVal val="ppt_y"/>
                                          </p:val>
                                        </p:tav>
                                      </p:tavLst>
                                    </p:anim>
                                    <p:set>
                                      <p:cBhvr>
                                        <p:cTn id="139" dur="1" fill="hold">
                                          <p:stCondLst>
                                            <p:cond delay="499"/>
                                          </p:stCondLst>
                                        </p:cTn>
                                        <p:tgtEl>
                                          <p:spTgt spid="3">
                                            <p:txEl>
                                              <p:pRg st="0" end="0"/>
                                            </p:txEl>
                                          </p:spTgt>
                                        </p:tgtEl>
                                        <p:attrNameLst>
                                          <p:attrName>style.visibility</p:attrName>
                                        </p:attrNameLst>
                                      </p:cBhvr>
                                      <p:to>
                                        <p:strVal val="hidden"/>
                                      </p:to>
                                    </p:set>
                                  </p:childTnLst>
                                </p:cTn>
                              </p:par>
                            </p:childTnLst>
                          </p:cTn>
                        </p:par>
                        <p:par>
                          <p:cTn id="140" fill="hold">
                            <p:stCondLst>
                              <p:cond delay="28500"/>
                            </p:stCondLst>
                            <p:childTnLst>
                              <p:par>
                                <p:cTn id="141" presetID="39" presetClass="exit" presetSubtype="0" decel="100000" fill="hold" grpId="4" nodeType="afterEffect">
                                  <p:stCondLst>
                                    <p:cond delay="0"/>
                                  </p:stCondLst>
                                  <p:childTnLst>
                                    <p:anim calcmode="lin" valueType="num">
                                      <p:cBhvr>
                                        <p:cTn id="142" dur="500"/>
                                        <p:tgtEl>
                                          <p:spTgt spid="3">
                                            <p:txEl>
                                              <p:pRg st="1" end="1"/>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43" dur="500"/>
                                        <p:tgtEl>
                                          <p:spTgt spid="3">
                                            <p:txEl>
                                              <p:pRg st="1" end="1"/>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44" dur="500"/>
                                        <p:tgtEl>
                                          <p:spTgt spid="3">
                                            <p:txEl>
                                              <p:pRg st="1" end="1"/>
                                            </p:txEl>
                                          </p:spTgt>
                                        </p:tgtEl>
                                        <p:attrNameLst>
                                          <p:attrName>ppt_x</p:attrName>
                                        </p:attrNameLst>
                                      </p:cBhvr>
                                      <p:tavLst>
                                        <p:tav tm="0">
                                          <p:val>
                                            <p:strVal val="ppt_x"/>
                                          </p:val>
                                        </p:tav>
                                        <p:tav tm="50000">
                                          <p:val>
                                            <p:strVal val="ppt_x"/>
                                          </p:val>
                                        </p:tav>
                                        <p:tav tm="100000">
                                          <p:val>
                                            <p:strVal val="ppt_x-.3"/>
                                          </p:val>
                                        </p:tav>
                                      </p:tavLst>
                                    </p:anim>
                                    <p:anim calcmode="lin" valueType="num">
                                      <p:cBhvr>
                                        <p:cTn id="145" dur="500"/>
                                        <p:tgtEl>
                                          <p:spTgt spid="3">
                                            <p:txEl>
                                              <p:pRg st="1" end="1"/>
                                            </p:txEl>
                                          </p:spTgt>
                                        </p:tgtEl>
                                        <p:attrNameLst>
                                          <p:attrName>ppt_y</p:attrName>
                                        </p:attrNameLst>
                                      </p:cBhvr>
                                      <p:tavLst>
                                        <p:tav tm="0">
                                          <p:val>
                                            <p:strVal val="ppt_y"/>
                                          </p:val>
                                        </p:tav>
                                        <p:tav tm="100000">
                                          <p:val>
                                            <p:strVal val="ppt_y"/>
                                          </p:val>
                                        </p:tav>
                                      </p:tavLst>
                                    </p:anim>
                                    <p:set>
                                      <p:cBhvr>
                                        <p:cTn id="146" dur="1" fill="hold">
                                          <p:stCondLst>
                                            <p:cond delay="499"/>
                                          </p:stCondLst>
                                        </p:cTn>
                                        <p:tgtEl>
                                          <p:spTgt spid="3">
                                            <p:txEl>
                                              <p:pRg st="1" end="1"/>
                                            </p:txEl>
                                          </p:spTgt>
                                        </p:tgtEl>
                                        <p:attrNameLst>
                                          <p:attrName>style.visibility</p:attrName>
                                        </p:attrNameLst>
                                      </p:cBhvr>
                                      <p:to>
                                        <p:strVal val="hidden"/>
                                      </p:to>
                                    </p:set>
                                  </p:childTnLst>
                                </p:cTn>
                              </p:par>
                            </p:childTnLst>
                          </p:cTn>
                        </p:par>
                        <p:par>
                          <p:cTn id="147" fill="hold">
                            <p:stCondLst>
                              <p:cond delay="29000"/>
                            </p:stCondLst>
                            <p:childTnLst>
                              <p:par>
                                <p:cTn id="148" presetID="39" presetClass="exit" presetSubtype="0" decel="100000" fill="hold" grpId="4" nodeType="afterEffect">
                                  <p:stCondLst>
                                    <p:cond delay="0"/>
                                  </p:stCondLst>
                                  <p:childTnLst>
                                    <p:anim calcmode="lin" valueType="num">
                                      <p:cBhvr>
                                        <p:cTn id="149" dur="500"/>
                                        <p:tgtEl>
                                          <p:spTgt spid="3">
                                            <p:txEl>
                                              <p:pRg st="2" end="2"/>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50" dur="500"/>
                                        <p:tgtEl>
                                          <p:spTgt spid="3">
                                            <p:txEl>
                                              <p:pRg st="2" end="2"/>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51" dur="500"/>
                                        <p:tgtEl>
                                          <p:spTgt spid="3">
                                            <p:txEl>
                                              <p:pRg st="2" end="2"/>
                                            </p:txEl>
                                          </p:spTgt>
                                        </p:tgtEl>
                                        <p:attrNameLst>
                                          <p:attrName>ppt_x</p:attrName>
                                        </p:attrNameLst>
                                      </p:cBhvr>
                                      <p:tavLst>
                                        <p:tav tm="0">
                                          <p:val>
                                            <p:strVal val="ppt_x"/>
                                          </p:val>
                                        </p:tav>
                                        <p:tav tm="50000">
                                          <p:val>
                                            <p:strVal val="ppt_x"/>
                                          </p:val>
                                        </p:tav>
                                        <p:tav tm="100000">
                                          <p:val>
                                            <p:strVal val="ppt_x-.3"/>
                                          </p:val>
                                        </p:tav>
                                      </p:tavLst>
                                    </p:anim>
                                    <p:anim calcmode="lin" valueType="num">
                                      <p:cBhvr>
                                        <p:cTn id="152" dur="500"/>
                                        <p:tgtEl>
                                          <p:spTgt spid="3">
                                            <p:txEl>
                                              <p:pRg st="2" end="2"/>
                                            </p:txEl>
                                          </p:spTgt>
                                        </p:tgtEl>
                                        <p:attrNameLst>
                                          <p:attrName>ppt_y</p:attrName>
                                        </p:attrNameLst>
                                      </p:cBhvr>
                                      <p:tavLst>
                                        <p:tav tm="0">
                                          <p:val>
                                            <p:strVal val="ppt_y"/>
                                          </p:val>
                                        </p:tav>
                                        <p:tav tm="100000">
                                          <p:val>
                                            <p:strVal val="ppt_y"/>
                                          </p:val>
                                        </p:tav>
                                      </p:tavLst>
                                    </p:anim>
                                    <p:set>
                                      <p:cBhvr>
                                        <p:cTn id="153" dur="1" fill="hold">
                                          <p:stCondLst>
                                            <p:cond delay="499"/>
                                          </p:stCondLst>
                                        </p:cTn>
                                        <p:tgtEl>
                                          <p:spTgt spid="3">
                                            <p:txEl>
                                              <p:pRg st="2" end="2"/>
                                            </p:txEl>
                                          </p:spTgt>
                                        </p:tgtEl>
                                        <p:attrNameLst>
                                          <p:attrName>style.visibility</p:attrName>
                                        </p:attrNameLst>
                                      </p:cBhvr>
                                      <p:to>
                                        <p:strVal val="hidden"/>
                                      </p:to>
                                    </p:set>
                                  </p:childTnLst>
                                </p:cTn>
                              </p:par>
                            </p:childTnLst>
                          </p:cTn>
                        </p:par>
                        <p:par>
                          <p:cTn id="154" fill="hold">
                            <p:stCondLst>
                              <p:cond delay="29500"/>
                            </p:stCondLst>
                            <p:childTnLst>
                              <p:par>
                                <p:cTn id="155" presetID="39" presetClass="exit" presetSubtype="0" decel="100000" fill="hold" grpId="4" nodeType="afterEffect">
                                  <p:stCondLst>
                                    <p:cond delay="0"/>
                                  </p:stCondLst>
                                  <p:childTnLst>
                                    <p:anim calcmode="lin" valueType="num">
                                      <p:cBhvr>
                                        <p:cTn id="156" dur="500"/>
                                        <p:tgtEl>
                                          <p:spTgt spid="3">
                                            <p:txEl>
                                              <p:pRg st="3" end="3"/>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57" dur="500"/>
                                        <p:tgtEl>
                                          <p:spTgt spid="3">
                                            <p:txEl>
                                              <p:pRg st="3" end="3"/>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58" dur="500"/>
                                        <p:tgtEl>
                                          <p:spTgt spid="3">
                                            <p:txEl>
                                              <p:pRg st="3" end="3"/>
                                            </p:txEl>
                                          </p:spTgt>
                                        </p:tgtEl>
                                        <p:attrNameLst>
                                          <p:attrName>ppt_x</p:attrName>
                                        </p:attrNameLst>
                                      </p:cBhvr>
                                      <p:tavLst>
                                        <p:tav tm="0">
                                          <p:val>
                                            <p:strVal val="ppt_x"/>
                                          </p:val>
                                        </p:tav>
                                        <p:tav tm="50000">
                                          <p:val>
                                            <p:strVal val="ppt_x"/>
                                          </p:val>
                                        </p:tav>
                                        <p:tav tm="100000">
                                          <p:val>
                                            <p:strVal val="ppt_x-.3"/>
                                          </p:val>
                                        </p:tav>
                                      </p:tavLst>
                                    </p:anim>
                                    <p:anim calcmode="lin" valueType="num">
                                      <p:cBhvr>
                                        <p:cTn id="159" dur="500"/>
                                        <p:tgtEl>
                                          <p:spTgt spid="3">
                                            <p:txEl>
                                              <p:pRg st="3" end="3"/>
                                            </p:txEl>
                                          </p:spTgt>
                                        </p:tgtEl>
                                        <p:attrNameLst>
                                          <p:attrName>ppt_y</p:attrName>
                                        </p:attrNameLst>
                                      </p:cBhvr>
                                      <p:tavLst>
                                        <p:tav tm="0">
                                          <p:val>
                                            <p:strVal val="ppt_y"/>
                                          </p:val>
                                        </p:tav>
                                        <p:tav tm="100000">
                                          <p:val>
                                            <p:strVal val="ppt_y"/>
                                          </p:val>
                                        </p:tav>
                                      </p:tavLst>
                                    </p:anim>
                                    <p:set>
                                      <p:cBhvr>
                                        <p:cTn id="160" dur="1" fill="hold">
                                          <p:stCondLst>
                                            <p:cond delay="499"/>
                                          </p:stCondLst>
                                        </p:cTn>
                                        <p:tgtEl>
                                          <p:spTgt spid="3">
                                            <p:txEl>
                                              <p:pRg st="3" end="3"/>
                                            </p:txEl>
                                          </p:spTgt>
                                        </p:tgtEl>
                                        <p:attrNameLst>
                                          <p:attrName>style.visibility</p:attrName>
                                        </p:attrNameLst>
                                      </p:cBhvr>
                                      <p:to>
                                        <p:strVal val="hidden"/>
                                      </p:to>
                                    </p:set>
                                  </p:childTnLst>
                                </p:cTn>
                              </p:par>
                            </p:childTnLst>
                          </p:cTn>
                        </p:par>
                        <p:par>
                          <p:cTn id="161" fill="hold">
                            <p:stCondLst>
                              <p:cond delay="30000"/>
                            </p:stCondLst>
                            <p:childTnLst>
                              <p:par>
                                <p:cTn id="162" presetID="39" presetClass="exit" presetSubtype="0" decel="100000" fill="hold" grpId="4" nodeType="afterEffect">
                                  <p:stCondLst>
                                    <p:cond delay="0"/>
                                  </p:stCondLst>
                                  <p:childTnLst>
                                    <p:anim calcmode="lin" valueType="num">
                                      <p:cBhvr>
                                        <p:cTn id="163" dur="500"/>
                                        <p:tgtEl>
                                          <p:spTgt spid="3">
                                            <p:txEl>
                                              <p:pRg st="4" end="4"/>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64" dur="500"/>
                                        <p:tgtEl>
                                          <p:spTgt spid="3">
                                            <p:txEl>
                                              <p:pRg st="4" end="4"/>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65" dur="500"/>
                                        <p:tgtEl>
                                          <p:spTgt spid="3">
                                            <p:txEl>
                                              <p:pRg st="4" end="4"/>
                                            </p:txEl>
                                          </p:spTgt>
                                        </p:tgtEl>
                                        <p:attrNameLst>
                                          <p:attrName>ppt_x</p:attrName>
                                        </p:attrNameLst>
                                      </p:cBhvr>
                                      <p:tavLst>
                                        <p:tav tm="0">
                                          <p:val>
                                            <p:strVal val="ppt_x"/>
                                          </p:val>
                                        </p:tav>
                                        <p:tav tm="50000">
                                          <p:val>
                                            <p:strVal val="ppt_x"/>
                                          </p:val>
                                        </p:tav>
                                        <p:tav tm="100000">
                                          <p:val>
                                            <p:strVal val="ppt_x-.3"/>
                                          </p:val>
                                        </p:tav>
                                      </p:tavLst>
                                    </p:anim>
                                    <p:anim calcmode="lin" valueType="num">
                                      <p:cBhvr>
                                        <p:cTn id="166" dur="500"/>
                                        <p:tgtEl>
                                          <p:spTgt spid="3">
                                            <p:txEl>
                                              <p:pRg st="4" end="4"/>
                                            </p:txEl>
                                          </p:spTgt>
                                        </p:tgtEl>
                                        <p:attrNameLst>
                                          <p:attrName>ppt_y</p:attrName>
                                        </p:attrNameLst>
                                      </p:cBhvr>
                                      <p:tavLst>
                                        <p:tav tm="0">
                                          <p:val>
                                            <p:strVal val="ppt_y"/>
                                          </p:val>
                                        </p:tav>
                                        <p:tav tm="100000">
                                          <p:val>
                                            <p:strVal val="ppt_y"/>
                                          </p:val>
                                        </p:tav>
                                      </p:tavLst>
                                    </p:anim>
                                    <p:set>
                                      <p:cBhvr>
                                        <p:cTn id="167" dur="1" fill="hold">
                                          <p:stCondLst>
                                            <p:cond delay="499"/>
                                          </p:stCondLst>
                                        </p:cTn>
                                        <p:tgtEl>
                                          <p:spTgt spid="3">
                                            <p:txEl>
                                              <p:pRg st="4" end="4"/>
                                            </p:txEl>
                                          </p:spTgt>
                                        </p:tgtEl>
                                        <p:attrNameLst>
                                          <p:attrName>style.visibility</p:attrName>
                                        </p:attrNameLst>
                                      </p:cBhvr>
                                      <p:to>
                                        <p:strVal val="hidden"/>
                                      </p:to>
                                    </p:set>
                                  </p:childTnLst>
                                </p:cTn>
                              </p:par>
                            </p:childTnLst>
                          </p:cTn>
                        </p:par>
                        <p:par>
                          <p:cTn id="168" fill="hold">
                            <p:stCondLst>
                              <p:cond delay="30500"/>
                            </p:stCondLst>
                            <p:childTnLst>
                              <p:par>
                                <p:cTn id="169" presetID="39" presetClass="exit" presetSubtype="0" decel="100000" fill="hold" grpId="4" nodeType="afterEffect">
                                  <p:stCondLst>
                                    <p:cond delay="0"/>
                                  </p:stCondLst>
                                  <p:childTnLst>
                                    <p:anim calcmode="lin" valueType="num">
                                      <p:cBhvr>
                                        <p:cTn id="170" dur="500"/>
                                        <p:tgtEl>
                                          <p:spTgt spid="3">
                                            <p:txEl>
                                              <p:pRg st="5" end="5"/>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71" dur="500"/>
                                        <p:tgtEl>
                                          <p:spTgt spid="3">
                                            <p:txEl>
                                              <p:pRg st="5" end="5"/>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72" dur="500"/>
                                        <p:tgtEl>
                                          <p:spTgt spid="3">
                                            <p:txEl>
                                              <p:pRg st="5" end="5"/>
                                            </p:txEl>
                                          </p:spTgt>
                                        </p:tgtEl>
                                        <p:attrNameLst>
                                          <p:attrName>ppt_x</p:attrName>
                                        </p:attrNameLst>
                                      </p:cBhvr>
                                      <p:tavLst>
                                        <p:tav tm="0">
                                          <p:val>
                                            <p:strVal val="ppt_x"/>
                                          </p:val>
                                        </p:tav>
                                        <p:tav tm="50000">
                                          <p:val>
                                            <p:strVal val="ppt_x"/>
                                          </p:val>
                                        </p:tav>
                                        <p:tav tm="100000">
                                          <p:val>
                                            <p:strVal val="ppt_x-.3"/>
                                          </p:val>
                                        </p:tav>
                                      </p:tavLst>
                                    </p:anim>
                                    <p:anim calcmode="lin" valueType="num">
                                      <p:cBhvr>
                                        <p:cTn id="173" dur="500"/>
                                        <p:tgtEl>
                                          <p:spTgt spid="3">
                                            <p:txEl>
                                              <p:pRg st="5" end="5"/>
                                            </p:txEl>
                                          </p:spTgt>
                                        </p:tgtEl>
                                        <p:attrNameLst>
                                          <p:attrName>ppt_y</p:attrName>
                                        </p:attrNameLst>
                                      </p:cBhvr>
                                      <p:tavLst>
                                        <p:tav tm="0">
                                          <p:val>
                                            <p:strVal val="ppt_y"/>
                                          </p:val>
                                        </p:tav>
                                        <p:tav tm="100000">
                                          <p:val>
                                            <p:strVal val="ppt_y"/>
                                          </p:val>
                                        </p:tav>
                                      </p:tavLst>
                                    </p:anim>
                                    <p:set>
                                      <p:cBhvr>
                                        <p:cTn id="174" dur="1" fill="hold">
                                          <p:stCondLst>
                                            <p:cond delay="499"/>
                                          </p:stCondLst>
                                        </p:cTn>
                                        <p:tgtEl>
                                          <p:spTgt spid="3">
                                            <p:txEl>
                                              <p:pRg st="5" end="5"/>
                                            </p:txEl>
                                          </p:spTgt>
                                        </p:tgtEl>
                                        <p:attrNameLst>
                                          <p:attrName>style.visibility</p:attrName>
                                        </p:attrNameLst>
                                      </p:cBhvr>
                                      <p:to>
                                        <p:strVal val="hidden"/>
                                      </p:to>
                                    </p:set>
                                  </p:childTnLst>
                                </p:cTn>
                              </p:par>
                            </p:childTnLst>
                          </p:cTn>
                        </p:par>
                        <p:par>
                          <p:cTn id="175" fill="hold">
                            <p:stCondLst>
                              <p:cond delay="31000"/>
                            </p:stCondLst>
                            <p:childTnLst>
                              <p:par>
                                <p:cTn id="176" presetID="39" presetClass="exit" presetSubtype="0" decel="100000" fill="hold" grpId="4" nodeType="afterEffect">
                                  <p:stCondLst>
                                    <p:cond delay="0"/>
                                  </p:stCondLst>
                                  <p:childTnLst>
                                    <p:anim calcmode="lin" valueType="num">
                                      <p:cBhvr>
                                        <p:cTn id="177" dur="500"/>
                                        <p:tgtEl>
                                          <p:spTgt spid="3">
                                            <p:txEl>
                                              <p:pRg st="6" end="6"/>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78" dur="500"/>
                                        <p:tgtEl>
                                          <p:spTgt spid="3">
                                            <p:txEl>
                                              <p:pRg st="6" end="6"/>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79" dur="500"/>
                                        <p:tgtEl>
                                          <p:spTgt spid="3">
                                            <p:txEl>
                                              <p:pRg st="6" end="6"/>
                                            </p:txEl>
                                          </p:spTgt>
                                        </p:tgtEl>
                                        <p:attrNameLst>
                                          <p:attrName>ppt_x</p:attrName>
                                        </p:attrNameLst>
                                      </p:cBhvr>
                                      <p:tavLst>
                                        <p:tav tm="0">
                                          <p:val>
                                            <p:strVal val="ppt_x"/>
                                          </p:val>
                                        </p:tav>
                                        <p:tav tm="50000">
                                          <p:val>
                                            <p:strVal val="ppt_x"/>
                                          </p:val>
                                        </p:tav>
                                        <p:tav tm="100000">
                                          <p:val>
                                            <p:strVal val="ppt_x-.3"/>
                                          </p:val>
                                        </p:tav>
                                      </p:tavLst>
                                    </p:anim>
                                    <p:anim calcmode="lin" valueType="num">
                                      <p:cBhvr>
                                        <p:cTn id="180" dur="500"/>
                                        <p:tgtEl>
                                          <p:spTgt spid="3">
                                            <p:txEl>
                                              <p:pRg st="6" end="6"/>
                                            </p:txEl>
                                          </p:spTgt>
                                        </p:tgtEl>
                                        <p:attrNameLst>
                                          <p:attrName>ppt_y</p:attrName>
                                        </p:attrNameLst>
                                      </p:cBhvr>
                                      <p:tavLst>
                                        <p:tav tm="0">
                                          <p:val>
                                            <p:strVal val="ppt_y"/>
                                          </p:val>
                                        </p:tav>
                                        <p:tav tm="100000">
                                          <p:val>
                                            <p:strVal val="ppt_y"/>
                                          </p:val>
                                        </p:tav>
                                      </p:tavLst>
                                    </p:anim>
                                    <p:set>
                                      <p:cBhvr>
                                        <p:cTn id="181" dur="1" fill="hold">
                                          <p:stCondLst>
                                            <p:cond delay="499"/>
                                          </p:stCondLst>
                                        </p:cTn>
                                        <p:tgtEl>
                                          <p:spTgt spid="3">
                                            <p:txEl>
                                              <p:pRg st="6" end="6"/>
                                            </p:txEl>
                                          </p:spTgt>
                                        </p:tgtEl>
                                        <p:attrNameLst>
                                          <p:attrName>style.visibility</p:attrName>
                                        </p:attrNameLst>
                                      </p:cBhvr>
                                      <p:to>
                                        <p:strVal val="hidden"/>
                                      </p:to>
                                    </p:set>
                                  </p:childTnLst>
                                </p:cTn>
                              </p:par>
                            </p:childTnLst>
                          </p:cTn>
                        </p:par>
                        <p:par>
                          <p:cTn id="182" fill="hold">
                            <p:stCondLst>
                              <p:cond delay="31500"/>
                            </p:stCondLst>
                            <p:childTnLst>
                              <p:par>
                                <p:cTn id="183" presetID="16" presetClass="exit" presetSubtype="26" fill="hold" grpId="2" nodeType="afterEffect">
                                  <p:stCondLst>
                                    <p:cond delay="0"/>
                                  </p:stCondLst>
                                  <p:childTnLst>
                                    <p:animEffect transition="out" filter="barn(inHorizontal)">
                                      <p:cBhvr>
                                        <p:cTn id="184" dur="500"/>
                                        <p:tgtEl>
                                          <p:spTgt spid="3">
                                            <p:txEl>
                                              <p:pRg st="0" end="0"/>
                                            </p:txEl>
                                          </p:spTgt>
                                        </p:tgtEl>
                                      </p:cBhvr>
                                    </p:animEffect>
                                    <p:set>
                                      <p:cBhvr>
                                        <p:cTn id="185" dur="1" fill="hold">
                                          <p:stCondLst>
                                            <p:cond delay="499"/>
                                          </p:stCondLst>
                                        </p:cTn>
                                        <p:tgtEl>
                                          <p:spTgt spid="3">
                                            <p:txEl>
                                              <p:pRg st="0" end="0"/>
                                            </p:txEl>
                                          </p:spTgt>
                                        </p:tgtEl>
                                        <p:attrNameLst>
                                          <p:attrName>style.visibility</p:attrName>
                                        </p:attrNameLst>
                                      </p:cBhvr>
                                      <p:to>
                                        <p:strVal val="hidden"/>
                                      </p:to>
                                    </p:set>
                                  </p:childTnLst>
                                </p:cTn>
                              </p:par>
                            </p:childTnLst>
                          </p:cTn>
                        </p:par>
                        <p:par>
                          <p:cTn id="186" fill="hold">
                            <p:stCondLst>
                              <p:cond delay="32000"/>
                            </p:stCondLst>
                            <p:childTnLst>
                              <p:par>
                                <p:cTn id="187" presetID="16" presetClass="exit" presetSubtype="26" fill="hold" grpId="2" nodeType="afterEffect">
                                  <p:stCondLst>
                                    <p:cond delay="0"/>
                                  </p:stCondLst>
                                  <p:childTnLst>
                                    <p:animEffect transition="out" filter="barn(inHorizontal)">
                                      <p:cBhvr>
                                        <p:cTn id="188" dur="500"/>
                                        <p:tgtEl>
                                          <p:spTgt spid="3">
                                            <p:txEl>
                                              <p:pRg st="1" end="1"/>
                                            </p:txEl>
                                          </p:spTgt>
                                        </p:tgtEl>
                                      </p:cBhvr>
                                    </p:animEffect>
                                    <p:set>
                                      <p:cBhvr>
                                        <p:cTn id="189" dur="1" fill="hold">
                                          <p:stCondLst>
                                            <p:cond delay="499"/>
                                          </p:stCondLst>
                                        </p:cTn>
                                        <p:tgtEl>
                                          <p:spTgt spid="3">
                                            <p:txEl>
                                              <p:pRg st="1" end="1"/>
                                            </p:txEl>
                                          </p:spTgt>
                                        </p:tgtEl>
                                        <p:attrNameLst>
                                          <p:attrName>style.visibility</p:attrName>
                                        </p:attrNameLst>
                                      </p:cBhvr>
                                      <p:to>
                                        <p:strVal val="hidden"/>
                                      </p:to>
                                    </p:set>
                                  </p:childTnLst>
                                </p:cTn>
                              </p:par>
                            </p:childTnLst>
                          </p:cTn>
                        </p:par>
                        <p:par>
                          <p:cTn id="190" fill="hold">
                            <p:stCondLst>
                              <p:cond delay="32500"/>
                            </p:stCondLst>
                            <p:childTnLst>
                              <p:par>
                                <p:cTn id="191" presetID="16" presetClass="exit" presetSubtype="26" fill="hold" grpId="2" nodeType="afterEffect">
                                  <p:stCondLst>
                                    <p:cond delay="0"/>
                                  </p:stCondLst>
                                  <p:childTnLst>
                                    <p:animEffect transition="out" filter="barn(inHorizontal)">
                                      <p:cBhvr>
                                        <p:cTn id="192" dur="500"/>
                                        <p:tgtEl>
                                          <p:spTgt spid="3">
                                            <p:txEl>
                                              <p:pRg st="2" end="2"/>
                                            </p:txEl>
                                          </p:spTgt>
                                        </p:tgtEl>
                                      </p:cBhvr>
                                    </p:animEffect>
                                    <p:set>
                                      <p:cBhvr>
                                        <p:cTn id="193" dur="1" fill="hold">
                                          <p:stCondLst>
                                            <p:cond delay="499"/>
                                          </p:stCondLst>
                                        </p:cTn>
                                        <p:tgtEl>
                                          <p:spTgt spid="3">
                                            <p:txEl>
                                              <p:pRg st="2" end="2"/>
                                            </p:txEl>
                                          </p:spTgt>
                                        </p:tgtEl>
                                        <p:attrNameLst>
                                          <p:attrName>style.visibility</p:attrName>
                                        </p:attrNameLst>
                                      </p:cBhvr>
                                      <p:to>
                                        <p:strVal val="hidden"/>
                                      </p:to>
                                    </p:set>
                                  </p:childTnLst>
                                </p:cTn>
                              </p:par>
                            </p:childTnLst>
                          </p:cTn>
                        </p:par>
                        <p:par>
                          <p:cTn id="194" fill="hold">
                            <p:stCondLst>
                              <p:cond delay="33000"/>
                            </p:stCondLst>
                            <p:childTnLst>
                              <p:par>
                                <p:cTn id="195" presetID="16" presetClass="exit" presetSubtype="26" fill="hold" grpId="2" nodeType="afterEffect">
                                  <p:stCondLst>
                                    <p:cond delay="0"/>
                                  </p:stCondLst>
                                  <p:childTnLst>
                                    <p:animEffect transition="out" filter="barn(inHorizontal)">
                                      <p:cBhvr>
                                        <p:cTn id="196" dur="500"/>
                                        <p:tgtEl>
                                          <p:spTgt spid="3">
                                            <p:txEl>
                                              <p:pRg st="3" end="3"/>
                                            </p:txEl>
                                          </p:spTgt>
                                        </p:tgtEl>
                                      </p:cBhvr>
                                    </p:animEffect>
                                    <p:set>
                                      <p:cBhvr>
                                        <p:cTn id="197" dur="1" fill="hold">
                                          <p:stCondLst>
                                            <p:cond delay="499"/>
                                          </p:stCondLst>
                                        </p:cTn>
                                        <p:tgtEl>
                                          <p:spTgt spid="3">
                                            <p:txEl>
                                              <p:pRg st="3" end="3"/>
                                            </p:txEl>
                                          </p:spTgt>
                                        </p:tgtEl>
                                        <p:attrNameLst>
                                          <p:attrName>style.visibility</p:attrName>
                                        </p:attrNameLst>
                                      </p:cBhvr>
                                      <p:to>
                                        <p:strVal val="hidden"/>
                                      </p:to>
                                    </p:set>
                                  </p:childTnLst>
                                </p:cTn>
                              </p:par>
                            </p:childTnLst>
                          </p:cTn>
                        </p:par>
                        <p:par>
                          <p:cTn id="198" fill="hold">
                            <p:stCondLst>
                              <p:cond delay="33500"/>
                            </p:stCondLst>
                            <p:childTnLst>
                              <p:par>
                                <p:cTn id="199" presetID="16" presetClass="exit" presetSubtype="26" fill="hold" grpId="2" nodeType="afterEffect">
                                  <p:stCondLst>
                                    <p:cond delay="0"/>
                                  </p:stCondLst>
                                  <p:childTnLst>
                                    <p:animEffect transition="out" filter="barn(inHorizontal)">
                                      <p:cBhvr>
                                        <p:cTn id="200" dur="500"/>
                                        <p:tgtEl>
                                          <p:spTgt spid="3">
                                            <p:txEl>
                                              <p:pRg st="4" end="4"/>
                                            </p:txEl>
                                          </p:spTgt>
                                        </p:tgtEl>
                                      </p:cBhvr>
                                    </p:animEffect>
                                    <p:set>
                                      <p:cBhvr>
                                        <p:cTn id="201" dur="1" fill="hold">
                                          <p:stCondLst>
                                            <p:cond delay="499"/>
                                          </p:stCondLst>
                                        </p:cTn>
                                        <p:tgtEl>
                                          <p:spTgt spid="3">
                                            <p:txEl>
                                              <p:pRg st="4" end="4"/>
                                            </p:txEl>
                                          </p:spTgt>
                                        </p:tgtEl>
                                        <p:attrNameLst>
                                          <p:attrName>style.visibility</p:attrName>
                                        </p:attrNameLst>
                                      </p:cBhvr>
                                      <p:to>
                                        <p:strVal val="hidden"/>
                                      </p:to>
                                    </p:set>
                                  </p:childTnLst>
                                </p:cTn>
                              </p:par>
                            </p:childTnLst>
                          </p:cTn>
                        </p:par>
                        <p:par>
                          <p:cTn id="202" fill="hold">
                            <p:stCondLst>
                              <p:cond delay="34000"/>
                            </p:stCondLst>
                            <p:childTnLst>
                              <p:par>
                                <p:cTn id="203" presetID="16" presetClass="exit" presetSubtype="26" fill="hold" grpId="2" nodeType="afterEffect">
                                  <p:stCondLst>
                                    <p:cond delay="0"/>
                                  </p:stCondLst>
                                  <p:childTnLst>
                                    <p:animEffect transition="out" filter="barn(inHorizontal)">
                                      <p:cBhvr>
                                        <p:cTn id="204" dur="500"/>
                                        <p:tgtEl>
                                          <p:spTgt spid="3">
                                            <p:txEl>
                                              <p:pRg st="5" end="5"/>
                                            </p:txEl>
                                          </p:spTgt>
                                        </p:tgtEl>
                                      </p:cBhvr>
                                    </p:animEffect>
                                    <p:set>
                                      <p:cBhvr>
                                        <p:cTn id="205" dur="1" fill="hold">
                                          <p:stCondLst>
                                            <p:cond delay="499"/>
                                          </p:stCondLst>
                                        </p:cTn>
                                        <p:tgtEl>
                                          <p:spTgt spid="3">
                                            <p:txEl>
                                              <p:pRg st="5" end="5"/>
                                            </p:txEl>
                                          </p:spTgt>
                                        </p:tgtEl>
                                        <p:attrNameLst>
                                          <p:attrName>style.visibility</p:attrName>
                                        </p:attrNameLst>
                                      </p:cBhvr>
                                      <p:to>
                                        <p:strVal val="hidden"/>
                                      </p:to>
                                    </p:set>
                                  </p:childTnLst>
                                </p:cTn>
                              </p:par>
                            </p:childTnLst>
                          </p:cTn>
                        </p:par>
                        <p:par>
                          <p:cTn id="206" fill="hold">
                            <p:stCondLst>
                              <p:cond delay="34500"/>
                            </p:stCondLst>
                            <p:childTnLst>
                              <p:par>
                                <p:cTn id="207" presetID="16" presetClass="exit" presetSubtype="26" fill="hold" grpId="2" nodeType="afterEffect">
                                  <p:stCondLst>
                                    <p:cond delay="0"/>
                                  </p:stCondLst>
                                  <p:childTnLst>
                                    <p:animEffect transition="out" filter="barn(inHorizontal)">
                                      <p:cBhvr>
                                        <p:cTn id="208" dur="500"/>
                                        <p:tgtEl>
                                          <p:spTgt spid="3">
                                            <p:txEl>
                                              <p:pRg st="6" end="6"/>
                                            </p:txEl>
                                          </p:spTgt>
                                        </p:tgtEl>
                                      </p:cBhvr>
                                    </p:animEffect>
                                    <p:set>
                                      <p:cBhvr>
                                        <p:cTn id="209" dur="1" fill="hold">
                                          <p:stCondLst>
                                            <p:cond delay="499"/>
                                          </p:stCondLst>
                                        </p:cTn>
                                        <p:tgtEl>
                                          <p:spTgt spid="3">
                                            <p:txEl>
                                              <p:pRg st="6" end="6"/>
                                            </p:txEl>
                                          </p:spTgt>
                                        </p:tgtEl>
                                        <p:attrNameLst>
                                          <p:attrName>style.visibility</p:attrName>
                                        </p:attrNameLst>
                                      </p:cBhvr>
                                      <p:to>
                                        <p:strVal val="hidden"/>
                                      </p:to>
                                    </p:set>
                                  </p:childTnLst>
                                </p:cTn>
                              </p:par>
                            </p:childTnLst>
                          </p:cTn>
                        </p:par>
                        <p:par>
                          <p:cTn id="210" fill="hold">
                            <p:stCondLst>
                              <p:cond delay="35000"/>
                            </p:stCondLst>
                            <p:childTnLst>
                              <p:par>
                                <p:cTn id="211" presetID="2" presetClass="exit" presetSubtype="4" accel="50000" decel="50000" fill="hold" grpId="3" nodeType="afterEffect">
                                  <p:stCondLst>
                                    <p:cond delay="0"/>
                                  </p:stCondLst>
                                  <p:childTnLst>
                                    <p:anim calcmode="lin" valueType="num">
                                      <p:cBhvr additive="base">
                                        <p:cTn id="212" dur="5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13" dur="500"/>
                                        <p:tgtEl>
                                          <p:spTgt spid="3">
                                            <p:txEl>
                                              <p:pRg st="0" end="0"/>
                                            </p:txEl>
                                          </p:spTgt>
                                        </p:tgtEl>
                                        <p:attrNameLst>
                                          <p:attrName>ppt_y</p:attrName>
                                        </p:attrNameLst>
                                      </p:cBhvr>
                                      <p:tavLst>
                                        <p:tav tm="0">
                                          <p:val>
                                            <p:strVal val="ppt_y"/>
                                          </p:val>
                                        </p:tav>
                                        <p:tav tm="100000">
                                          <p:val>
                                            <p:strVal val="1+ppt_h/2"/>
                                          </p:val>
                                        </p:tav>
                                      </p:tavLst>
                                    </p:anim>
                                    <p:set>
                                      <p:cBhvr>
                                        <p:cTn id="214" dur="1" fill="hold">
                                          <p:stCondLst>
                                            <p:cond delay="499"/>
                                          </p:stCondLst>
                                        </p:cTn>
                                        <p:tgtEl>
                                          <p:spTgt spid="3">
                                            <p:txEl>
                                              <p:pRg st="0" end="0"/>
                                            </p:txEl>
                                          </p:spTgt>
                                        </p:tgtEl>
                                        <p:attrNameLst>
                                          <p:attrName>style.visibility</p:attrName>
                                        </p:attrNameLst>
                                      </p:cBhvr>
                                      <p:to>
                                        <p:strVal val="hidden"/>
                                      </p:to>
                                    </p:set>
                                  </p:childTnLst>
                                </p:cTn>
                              </p:par>
                            </p:childTnLst>
                          </p:cTn>
                        </p:par>
                        <p:par>
                          <p:cTn id="215" fill="hold">
                            <p:stCondLst>
                              <p:cond delay="35500"/>
                            </p:stCondLst>
                            <p:childTnLst>
                              <p:par>
                                <p:cTn id="216" presetID="2" presetClass="exit" presetSubtype="4" accel="50000" decel="50000" fill="hold" grpId="3" nodeType="afterEffect">
                                  <p:stCondLst>
                                    <p:cond delay="0"/>
                                  </p:stCondLst>
                                  <p:childTnLst>
                                    <p:anim calcmode="lin" valueType="num">
                                      <p:cBhvr additive="base">
                                        <p:cTn id="217" dur="500"/>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8" dur="500"/>
                                        <p:tgtEl>
                                          <p:spTgt spid="3">
                                            <p:txEl>
                                              <p:pRg st="1" end="1"/>
                                            </p:txEl>
                                          </p:spTgt>
                                        </p:tgtEl>
                                        <p:attrNameLst>
                                          <p:attrName>ppt_y</p:attrName>
                                        </p:attrNameLst>
                                      </p:cBhvr>
                                      <p:tavLst>
                                        <p:tav tm="0">
                                          <p:val>
                                            <p:strVal val="ppt_y"/>
                                          </p:val>
                                        </p:tav>
                                        <p:tav tm="100000">
                                          <p:val>
                                            <p:strVal val="1+ppt_h/2"/>
                                          </p:val>
                                        </p:tav>
                                      </p:tavLst>
                                    </p:anim>
                                    <p:set>
                                      <p:cBhvr>
                                        <p:cTn id="219" dur="1" fill="hold">
                                          <p:stCondLst>
                                            <p:cond delay="499"/>
                                          </p:stCondLst>
                                        </p:cTn>
                                        <p:tgtEl>
                                          <p:spTgt spid="3">
                                            <p:txEl>
                                              <p:pRg st="1" end="1"/>
                                            </p:txEl>
                                          </p:spTgt>
                                        </p:tgtEl>
                                        <p:attrNameLst>
                                          <p:attrName>style.visibility</p:attrName>
                                        </p:attrNameLst>
                                      </p:cBhvr>
                                      <p:to>
                                        <p:strVal val="hidden"/>
                                      </p:to>
                                    </p:set>
                                  </p:childTnLst>
                                </p:cTn>
                              </p:par>
                            </p:childTnLst>
                          </p:cTn>
                        </p:par>
                        <p:par>
                          <p:cTn id="220" fill="hold">
                            <p:stCondLst>
                              <p:cond delay="36000"/>
                            </p:stCondLst>
                            <p:childTnLst>
                              <p:par>
                                <p:cTn id="221" presetID="2" presetClass="exit" presetSubtype="4" accel="50000" decel="50000" fill="hold" grpId="3" nodeType="afterEffect">
                                  <p:stCondLst>
                                    <p:cond delay="0"/>
                                  </p:stCondLst>
                                  <p:childTnLst>
                                    <p:anim calcmode="lin" valueType="num">
                                      <p:cBhvr additive="base">
                                        <p:cTn id="222" dur="500"/>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3" dur="500"/>
                                        <p:tgtEl>
                                          <p:spTgt spid="3">
                                            <p:txEl>
                                              <p:pRg st="2" end="2"/>
                                            </p:txEl>
                                          </p:spTgt>
                                        </p:tgtEl>
                                        <p:attrNameLst>
                                          <p:attrName>ppt_y</p:attrName>
                                        </p:attrNameLst>
                                      </p:cBhvr>
                                      <p:tavLst>
                                        <p:tav tm="0">
                                          <p:val>
                                            <p:strVal val="ppt_y"/>
                                          </p:val>
                                        </p:tav>
                                        <p:tav tm="100000">
                                          <p:val>
                                            <p:strVal val="1+ppt_h/2"/>
                                          </p:val>
                                        </p:tav>
                                      </p:tavLst>
                                    </p:anim>
                                    <p:set>
                                      <p:cBhvr>
                                        <p:cTn id="224" dur="1" fill="hold">
                                          <p:stCondLst>
                                            <p:cond delay="499"/>
                                          </p:stCondLst>
                                        </p:cTn>
                                        <p:tgtEl>
                                          <p:spTgt spid="3">
                                            <p:txEl>
                                              <p:pRg st="2" end="2"/>
                                            </p:txEl>
                                          </p:spTgt>
                                        </p:tgtEl>
                                        <p:attrNameLst>
                                          <p:attrName>style.visibility</p:attrName>
                                        </p:attrNameLst>
                                      </p:cBhvr>
                                      <p:to>
                                        <p:strVal val="hidden"/>
                                      </p:to>
                                    </p:set>
                                  </p:childTnLst>
                                </p:cTn>
                              </p:par>
                            </p:childTnLst>
                          </p:cTn>
                        </p:par>
                        <p:par>
                          <p:cTn id="225" fill="hold">
                            <p:stCondLst>
                              <p:cond delay="36500"/>
                            </p:stCondLst>
                            <p:childTnLst>
                              <p:par>
                                <p:cTn id="226" presetID="2" presetClass="exit" presetSubtype="4" accel="50000" decel="50000" fill="hold" grpId="3" nodeType="afterEffect">
                                  <p:stCondLst>
                                    <p:cond delay="0"/>
                                  </p:stCondLst>
                                  <p:childTnLst>
                                    <p:anim calcmode="lin" valueType="num">
                                      <p:cBhvr additive="base">
                                        <p:cTn id="227" dur="500"/>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8" dur="500"/>
                                        <p:tgtEl>
                                          <p:spTgt spid="3">
                                            <p:txEl>
                                              <p:pRg st="3" end="3"/>
                                            </p:txEl>
                                          </p:spTgt>
                                        </p:tgtEl>
                                        <p:attrNameLst>
                                          <p:attrName>ppt_y</p:attrName>
                                        </p:attrNameLst>
                                      </p:cBhvr>
                                      <p:tavLst>
                                        <p:tav tm="0">
                                          <p:val>
                                            <p:strVal val="ppt_y"/>
                                          </p:val>
                                        </p:tav>
                                        <p:tav tm="100000">
                                          <p:val>
                                            <p:strVal val="1+ppt_h/2"/>
                                          </p:val>
                                        </p:tav>
                                      </p:tavLst>
                                    </p:anim>
                                    <p:set>
                                      <p:cBhvr>
                                        <p:cTn id="229" dur="1" fill="hold">
                                          <p:stCondLst>
                                            <p:cond delay="499"/>
                                          </p:stCondLst>
                                        </p:cTn>
                                        <p:tgtEl>
                                          <p:spTgt spid="3">
                                            <p:txEl>
                                              <p:pRg st="3" end="3"/>
                                            </p:txEl>
                                          </p:spTgt>
                                        </p:tgtEl>
                                        <p:attrNameLst>
                                          <p:attrName>style.visibility</p:attrName>
                                        </p:attrNameLst>
                                      </p:cBhvr>
                                      <p:to>
                                        <p:strVal val="hidden"/>
                                      </p:to>
                                    </p:set>
                                  </p:childTnLst>
                                </p:cTn>
                              </p:par>
                            </p:childTnLst>
                          </p:cTn>
                        </p:par>
                        <p:par>
                          <p:cTn id="230" fill="hold">
                            <p:stCondLst>
                              <p:cond delay="37000"/>
                            </p:stCondLst>
                            <p:childTnLst>
                              <p:par>
                                <p:cTn id="231" presetID="2" presetClass="exit" presetSubtype="4" accel="50000" decel="50000" fill="hold" grpId="3" nodeType="afterEffect">
                                  <p:stCondLst>
                                    <p:cond delay="0"/>
                                  </p:stCondLst>
                                  <p:childTnLst>
                                    <p:anim calcmode="lin" valueType="num">
                                      <p:cBhvr additive="base">
                                        <p:cTn id="232" dur="500"/>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3" dur="500"/>
                                        <p:tgtEl>
                                          <p:spTgt spid="3">
                                            <p:txEl>
                                              <p:pRg st="4" end="4"/>
                                            </p:txEl>
                                          </p:spTgt>
                                        </p:tgtEl>
                                        <p:attrNameLst>
                                          <p:attrName>ppt_y</p:attrName>
                                        </p:attrNameLst>
                                      </p:cBhvr>
                                      <p:tavLst>
                                        <p:tav tm="0">
                                          <p:val>
                                            <p:strVal val="ppt_y"/>
                                          </p:val>
                                        </p:tav>
                                        <p:tav tm="100000">
                                          <p:val>
                                            <p:strVal val="1+ppt_h/2"/>
                                          </p:val>
                                        </p:tav>
                                      </p:tavLst>
                                    </p:anim>
                                    <p:set>
                                      <p:cBhvr>
                                        <p:cTn id="234" dur="1" fill="hold">
                                          <p:stCondLst>
                                            <p:cond delay="499"/>
                                          </p:stCondLst>
                                        </p:cTn>
                                        <p:tgtEl>
                                          <p:spTgt spid="3">
                                            <p:txEl>
                                              <p:pRg st="4" end="4"/>
                                            </p:txEl>
                                          </p:spTgt>
                                        </p:tgtEl>
                                        <p:attrNameLst>
                                          <p:attrName>style.visibility</p:attrName>
                                        </p:attrNameLst>
                                      </p:cBhvr>
                                      <p:to>
                                        <p:strVal val="hidden"/>
                                      </p:to>
                                    </p:set>
                                  </p:childTnLst>
                                </p:cTn>
                              </p:par>
                            </p:childTnLst>
                          </p:cTn>
                        </p:par>
                        <p:par>
                          <p:cTn id="235" fill="hold">
                            <p:stCondLst>
                              <p:cond delay="37500"/>
                            </p:stCondLst>
                            <p:childTnLst>
                              <p:par>
                                <p:cTn id="236" presetID="2" presetClass="exit" presetSubtype="4" accel="50000" decel="50000" fill="hold" grpId="3" nodeType="afterEffect">
                                  <p:stCondLst>
                                    <p:cond delay="0"/>
                                  </p:stCondLst>
                                  <p:childTnLst>
                                    <p:anim calcmode="lin" valueType="num">
                                      <p:cBhvr additive="base">
                                        <p:cTn id="237" dur="500"/>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38" dur="500"/>
                                        <p:tgtEl>
                                          <p:spTgt spid="3">
                                            <p:txEl>
                                              <p:pRg st="5" end="5"/>
                                            </p:txEl>
                                          </p:spTgt>
                                        </p:tgtEl>
                                        <p:attrNameLst>
                                          <p:attrName>ppt_y</p:attrName>
                                        </p:attrNameLst>
                                      </p:cBhvr>
                                      <p:tavLst>
                                        <p:tav tm="0">
                                          <p:val>
                                            <p:strVal val="ppt_y"/>
                                          </p:val>
                                        </p:tav>
                                        <p:tav tm="100000">
                                          <p:val>
                                            <p:strVal val="1+ppt_h/2"/>
                                          </p:val>
                                        </p:tav>
                                      </p:tavLst>
                                    </p:anim>
                                    <p:set>
                                      <p:cBhvr>
                                        <p:cTn id="239" dur="1" fill="hold">
                                          <p:stCondLst>
                                            <p:cond delay="499"/>
                                          </p:stCondLst>
                                        </p:cTn>
                                        <p:tgtEl>
                                          <p:spTgt spid="3">
                                            <p:txEl>
                                              <p:pRg st="5" end="5"/>
                                            </p:txEl>
                                          </p:spTgt>
                                        </p:tgtEl>
                                        <p:attrNameLst>
                                          <p:attrName>style.visibility</p:attrName>
                                        </p:attrNameLst>
                                      </p:cBhvr>
                                      <p:to>
                                        <p:strVal val="hidden"/>
                                      </p:to>
                                    </p:set>
                                  </p:childTnLst>
                                </p:cTn>
                              </p:par>
                            </p:childTnLst>
                          </p:cTn>
                        </p:par>
                        <p:par>
                          <p:cTn id="240" fill="hold">
                            <p:stCondLst>
                              <p:cond delay="38000"/>
                            </p:stCondLst>
                            <p:childTnLst>
                              <p:par>
                                <p:cTn id="241" presetID="2" presetClass="exit" presetSubtype="4" accel="50000" decel="50000" fill="hold" grpId="3" nodeType="afterEffect">
                                  <p:stCondLst>
                                    <p:cond delay="0"/>
                                  </p:stCondLst>
                                  <p:childTnLst>
                                    <p:anim calcmode="lin" valueType="num">
                                      <p:cBhvr additive="base">
                                        <p:cTn id="242" dur="500"/>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43" dur="500"/>
                                        <p:tgtEl>
                                          <p:spTgt spid="3">
                                            <p:txEl>
                                              <p:pRg st="6" end="6"/>
                                            </p:txEl>
                                          </p:spTgt>
                                        </p:tgtEl>
                                        <p:attrNameLst>
                                          <p:attrName>ppt_y</p:attrName>
                                        </p:attrNameLst>
                                      </p:cBhvr>
                                      <p:tavLst>
                                        <p:tav tm="0">
                                          <p:val>
                                            <p:strVal val="ppt_y"/>
                                          </p:val>
                                        </p:tav>
                                        <p:tav tm="100000">
                                          <p:val>
                                            <p:strVal val="1+ppt_h/2"/>
                                          </p:val>
                                        </p:tav>
                                      </p:tavLst>
                                    </p:anim>
                                    <p:set>
                                      <p:cBhvr>
                                        <p:cTn id="244" dur="1" fill="hold">
                                          <p:stCondLst>
                                            <p:cond delay="499"/>
                                          </p:stCondLst>
                                        </p:cTn>
                                        <p:tgtEl>
                                          <p:spTgt spid="3">
                                            <p:txEl>
                                              <p:pRg st="6" end="6"/>
                                            </p:txEl>
                                          </p:spTgt>
                                        </p:tgtEl>
                                        <p:attrNameLst>
                                          <p:attrName>style.visibility</p:attrName>
                                        </p:attrNameLst>
                                      </p:cBhvr>
                                      <p:to>
                                        <p:strVal val="hidden"/>
                                      </p:to>
                                    </p:set>
                                  </p:childTnLst>
                                </p:cTn>
                              </p:par>
                            </p:childTnLst>
                          </p:cTn>
                        </p:par>
                        <p:par>
                          <p:cTn id="245" fill="hold">
                            <p:stCondLst>
                              <p:cond delay="38500"/>
                            </p:stCondLst>
                            <p:childTnLst>
                              <p:par>
                                <p:cTn id="246" presetID="29" presetClass="exit" presetSubtype="0" fill="hold" grpId="5" nodeType="afterEffect">
                                  <p:stCondLst>
                                    <p:cond delay="0"/>
                                  </p:stCondLst>
                                  <p:childTnLst>
                                    <p:anim calcmode="lin" valueType="num">
                                      <p:cBhvr>
                                        <p:cTn id="247" dur="500"/>
                                        <p:tgtEl>
                                          <p:spTgt spid="3">
                                            <p:txEl>
                                              <p:pRg st="0" end="0"/>
                                            </p:txEl>
                                          </p:spTgt>
                                        </p:tgtEl>
                                        <p:attrNameLst>
                                          <p:attrName>ppt_x</p:attrName>
                                        </p:attrNameLst>
                                      </p:cBhvr>
                                      <p:tavLst>
                                        <p:tav tm="0">
                                          <p:val>
                                            <p:strVal val="ppt_x"/>
                                          </p:val>
                                        </p:tav>
                                        <p:tav tm="100000">
                                          <p:val>
                                            <p:strVal val="ppt_x-.2"/>
                                          </p:val>
                                        </p:tav>
                                      </p:tavLst>
                                    </p:anim>
                                    <p:anim calcmode="lin" valueType="num">
                                      <p:cBhvr>
                                        <p:cTn id="248" dur="500"/>
                                        <p:tgtEl>
                                          <p:spTgt spid="3">
                                            <p:txEl>
                                              <p:pRg st="0" end="0"/>
                                            </p:txEl>
                                          </p:spTgt>
                                        </p:tgtEl>
                                        <p:attrNameLst>
                                          <p:attrName>ppt_y</p:attrName>
                                        </p:attrNameLst>
                                      </p:cBhvr>
                                      <p:tavLst>
                                        <p:tav tm="0">
                                          <p:val>
                                            <p:strVal val="ppt_y"/>
                                          </p:val>
                                        </p:tav>
                                        <p:tav tm="100000">
                                          <p:val>
                                            <p:strVal val="ppt_y"/>
                                          </p:val>
                                        </p:tav>
                                      </p:tavLst>
                                    </p:anim>
                                    <p:animEffect transition="out" filter="fade">
                                      <p:cBhvr>
                                        <p:cTn id="249" dur="500"/>
                                        <p:tgtEl>
                                          <p:spTgt spid="3">
                                            <p:txEl>
                                              <p:pRg st="0" end="0"/>
                                            </p:txEl>
                                          </p:spTgt>
                                        </p:tgtEl>
                                      </p:cBhvr>
                                    </p:animEffect>
                                    <p:set>
                                      <p:cBhvr>
                                        <p:cTn id="250" dur="1" fill="hold">
                                          <p:stCondLst>
                                            <p:cond delay="499"/>
                                          </p:stCondLst>
                                        </p:cTn>
                                        <p:tgtEl>
                                          <p:spTgt spid="3">
                                            <p:txEl>
                                              <p:pRg st="0" end="0"/>
                                            </p:txEl>
                                          </p:spTgt>
                                        </p:tgtEl>
                                        <p:attrNameLst>
                                          <p:attrName>style.visibility</p:attrName>
                                        </p:attrNameLst>
                                      </p:cBhvr>
                                      <p:to>
                                        <p:strVal val="hidden"/>
                                      </p:to>
                                    </p:set>
                                  </p:childTnLst>
                                </p:cTn>
                              </p:par>
                            </p:childTnLst>
                          </p:cTn>
                        </p:par>
                        <p:par>
                          <p:cTn id="251" fill="hold">
                            <p:stCondLst>
                              <p:cond delay="39000"/>
                            </p:stCondLst>
                            <p:childTnLst>
                              <p:par>
                                <p:cTn id="252" presetID="29" presetClass="exit" presetSubtype="0" fill="hold" grpId="5" nodeType="afterEffect">
                                  <p:stCondLst>
                                    <p:cond delay="0"/>
                                  </p:stCondLst>
                                  <p:childTnLst>
                                    <p:anim calcmode="lin" valueType="num">
                                      <p:cBhvr>
                                        <p:cTn id="253" dur="500"/>
                                        <p:tgtEl>
                                          <p:spTgt spid="3">
                                            <p:txEl>
                                              <p:pRg st="1" end="1"/>
                                            </p:txEl>
                                          </p:spTgt>
                                        </p:tgtEl>
                                        <p:attrNameLst>
                                          <p:attrName>ppt_x</p:attrName>
                                        </p:attrNameLst>
                                      </p:cBhvr>
                                      <p:tavLst>
                                        <p:tav tm="0">
                                          <p:val>
                                            <p:strVal val="ppt_x"/>
                                          </p:val>
                                        </p:tav>
                                        <p:tav tm="100000">
                                          <p:val>
                                            <p:strVal val="ppt_x-.2"/>
                                          </p:val>
                                        </p:tav>
                                      </p:tavLst>
                                    </p:anim>
                                    <p:anim calcmode="lin" valueType="num">
                                      <p:cBhvr>
                                        <p:cTn id="254" dur="500"/>
                                        <p:tgtEl>
                                          <p:spTgt spid="3">
                                            <p:txEl>
                                              <p:pRg st="1" end="1"/>
                                            </p:txEl>
                                          </p:spTgt>
                                        </p:tgtEl>
                                        <p:attrNameLst>
                                          <p:attrName>ppt_y</p:attrName>
                                        </p:attrNameLst>
                                      </p:cBhvr>
                                      <p:tavLst>
                                        <p:tav tm="0">
                                          <p:val>
                                            <p:strVal val="ppt_y"/>
                                          </p:val>
                                        </p:tav>
                                        <p:tav tm="100000">
                                          <p:val>
                                            <p:strVal val="ppt_y"/>
                                          </p:val>
                                        </p:tav>
                                      </p:tavLst>
                                    </p:anim>
                                    <p:animEffect transition="out" filter="fade">
                                      <p:cBhvr>
                                        <p:cTn id="255" dur="500"/>
                                        <p:tgtEl>
                                          <p:spTgt spid="3">
                                            <p:txEl>
                                              <p:pRg st="1" end="1"/>
                                            </p:txEl>
                                          </p:spTgt>
                                        </p:tgtEl>
                                      </p:cBhvr>
                                    </p:animEffect>
                                    <p:set>
                                      <p:cBhvr>
                                        <p:cTn id="256" dur="1" fill="hold">
                                          <p:stCondLst>
                                            <p:cond delay="499"/>
                                          </p:stCondLst>
                                        </p:cTn>
                                        <p:tgtEl>
                                          <p:spTgt spid="3">
                                            <p:txEl>
                                              <p:pRg st="1" end="1"/>
                                            </p:txEl>
                                          </p:spTgt>
                                        </p:tgtEl>
                                        <p:attrNameLst>
                                          <p:attrName>style.visibility</p:attrName>
                                        </p:attrNameLst>
                                      </p:cBhvr>
                                      <p:to>
                                        <p:strVal val="hidden"/>
                                      </p:to>
                                    </p:set>
                                  </p:childTnLst>
                                </p:cTn>
                              </p:par>
                            </p:childTnLst>
                          </p:cTn>
                        </p:par>
                        <p:par>
                          <p:cTn id="257" fill="hold">
                            <p:stCondLst>
                              <p:cond delay="39500"/>
                            </p:stCondLst>
                            <p:childTnLst>
                              <p:par>
                                <p:cTn id="258" presetID="29" presetClass="exit" presetSubtype="0" fill="hold" grpId="5" nodeType="afterEffect">
                                  <p:stCondLst>
                                    <p:cond delay="0"/>
                                  </p:stCondLst>
                                  <p:childTnLst>
                                    <p:anim calcmode="lin" valueType="num">
                                      <p:cBhvr>
                                        <p:cTn id="259" dur="500"/>
                                        <p:tgtEl>
                                          <p:spTgt spid="3">
                                            <p:txEl>
                                              <p:pRg st="2" end="2"/>
                                            </p:txEl>
                                          </p:spTgt>
                                        </p:tgtEl>
                                        <p:attrNameLst>
                                          <p:attrName>ppt_x</p:attrName>
                                        </p:attrNameLst>
                                      </p:cBhvr>
                                      <p:tavLst>
                                        <p:tav tm="0">
                                          <p:val>
                                            <p:strVal val="ppt_x"/>
                                          </p:val>
                                        </p:tav>
                                        <p:tav tm="100000">
                                          <p:val>
                                            <p:strVal val="ppt_x-.2"/>
                                          </p:val>
                                        </p:tav>
                                      </p:tavLst>
                                    </p:anim>
                                    <p:anim calcmode="lin" valueType="num">
                                      <p:cBhvr>
                                        <p:cTn id="260" dur="500"/>
                                        <p:tgtEl>
                                          <p:spTgt spid="3">
                                            <p:txEl>
                                              <p:pRg st="2" end="2"/>
                                            </p:txEl>
                                          </p:spTgt>
                                        </p:tgtEl>
                                        <p:attrNameLst>
                                          <p:attrName>ppt_y</p:attrName>
                                        </p:attrNameLst>
                                      </p:cBhvr>
                                      <p:tavLst>
                                        <p:tav tm="0">
                                          <p:val>
                                            <p:strVal val="ppt_y"/>
                                          </p:val>
                                        </p:tav>
                                        <p:tav tm="100000">
                                          <p:val>
                                            <p:strVal val="ppt_y"/>
                                          </p:val>
                                        </p:tav>
                                      </p:tavLst>
                                    </p:anim>
                                    <p:animEffect transition="out" filter="fade">
                                      <p:cBhvr>
                                        <p:cTn id="261" dur="500"/>
                                        <p:tgtEl>
                                          <p:spTgt spid="3">
                                            <p:txEl>
                                              <p:pRg st="2" end="2"/>
                                            </p:txEl>
                                          </p:spTgt>
                                        </p:tgtEl>
                                      </p:cBhvr>
                                    </p:animEffect>
                                    <p:set>
                                      <p:cBhvr>
                                        <p:cTn id="262" dur="1" fill="hold">
                                          <p:stCondLst>
                                            <p:cond delay="499"/>
                                          </p:stCondLst>
                                        </p:cTn>
                                        <p:tgtEl>
                                          <p:spTgt spid="3">
                                            <p:txEl>
                                              <p:pRg st="2" end="2"/>
                                            </p:txEl>
                                          </p:spTgt>
                                        </p:tgtEl>
                                        <p:attrNameLst>
                                          <p:attrName>style.visibility</p:attrName>
                                        </p:attrNameLst>
                                      </p:cBhvr>
                                      <p:to>
                                        <p:strVal val="hidden"/>
                                      </p:to>
                                    </p:set>
                                  </p:childTnLst>
                                </p:cTn>
                              </p:par>
                            </p:childTnLst>
                          </p:cTn>
                        </p:par>
                        <p:par>
                          <p:cTn id="263" fill="hold">
                            <p:stCondLst>
                              <p:cond delay="40000"/>
                            </p:stCondLst>
                            <p:childTnLst>
                              <p:par>
                                <p:cTn id="264" presetID="29" presetClass="exit" presetSubtype="0" fill="hold" grpId="5" nodeType="afterEffect">
                                  <p:stCondLst>
                                    <p:cond delay="0"/>
                                  </p:stCondLst>
                                  <p:childTnLst>
                                    <p:anim calcmode="lin" valueType="num">
                                      <p:cBhvr>
                                        <p:cTn id="265" dur="500"/>
                                        <p:tgtEl>
                                          <p:spTgt spid="3">
                                            <p:txEl>
                                              <p:pRg st="3" end="3"/>
                                            </p:txEl>
                                          </p:spTgt>
                                        </p:tgtEl>
                                        <p:attrNameLst>
                                          <p:attrName>ppt_x</p:attrName>
                                        </p:attrNameLst>
                                      </p:cBhvr>
                                      <p:tavLst>
                                        <p:tav tm="0">
                                          <p:val>
                                            <p:strVal val="ppt_x"/>
                                          </p:val>
                                        </p:tav>
                                        <p:tav tm="100000">
                                          <p:val>
                                            <p:strVal val="ppt_x-.2"/>
                                          </p:val>
                                        </p:tav>
                                      </p:tavLst>
                                    </p:anim>
                                    <p:anim calcmode="lin" valueType="num">
                                      <p:cBhvr>
                                        <p:cTn id="266" dur="500"/>
                                        <p:tgtEl>
                                          <p:spTgt spid="3">
                                            <p:txEl>
                                              <p:pRg st="3" end="3"/>
                                            </p:txEl>
                                          </p:spTgt>
                                        </p:tgtEl>
                                        <p:attrNameLst>
                                          <p:attrName>ppt_y</p:attrName>
                                        </p:attrNameLst>
                                      </p:cBhvr>
                                      <p:tavLst>
                                        <p:tav tm="0">
                                          <p:val>
                                            <p:strVal val="ppt_y"/>
                                          </p:val>
                                        </p:tav>
                                        <p:tav tm="100000">
                                          <p:val>
                                            <p:strVal val="ppt_y"/>
                                          </p:val>
                                        </p:tav>
                                      </p:tavLst>
                                    </p:anim>
                                    <p:animEffect transition="out" filter="fade">
                                      <p:cBhvr>
                                        <p:cTn id="267" dur="500"/>
                                        <p:tgtEl>
                                          <p:spTgt spid="3">
                                            <p:txEl>
                                              <p:pRg st="3" end="3"/>
                                            </p:txEl>
                                          </p:spTgt>
                                        </p:tgtEl>
                                      </p:cBhvr>
                                    </p:animEffect>
                                    <p:set>
                                      <p:cBhvr>
                                        <p:cTn id="268" dur="1" fill="hold">
                                          <p:stCondLst>
                                            <p:cond delay="499"/>
                                          </p:stCondLst>
                                        </p:cTn>
                                        <p:tgtEl>
                                          <p:spTgt spid="3">
                                            <p:txEl>
                                              <p:pRg st="3" end="3"/>
                                            </p:txEl>
                                          </p:spTgt>
                                        </p:tgtEl>
                                        <p:attrNameLst>
                                          <p:attrName>style.visibility</p:attrName>
                                        </p:attrNameLst>
                                      </p:cBhvr>
                                      <p:to>
                                        <p:strVal val="hidden"/>
                                      </p:to>
                                    </p:set>
                                  </p:childTnLst>
                                </p:cTn>
                              </p:par>
                            </p:childTnLst>
                          </p:cTn>
                        </p:par>
                        <p:par>
                          <p:cTn id="269" fill="hold">
                            <p:stCondLst>
                              <p:cond delay="40500"/>
                            </p:stCondLst>
                            <p:childTnLst>
                              <p:par>
                                <p:cTn id="270" presetID="29" presetClass="exit" presetSubtype="0" fill="hold" grpId="5" nodeType="afterEffect">
                                  <p:stCondLst>
                                    <p:cond delay="0"/>
                                  </p:stCondLst>
                                  <p:childTnLst>
                                    <p:anim calcmode="lin" valueType="num">
                                      <p:cBhvr>
                                        <p:cTn id="271" dur="500"/>
                                        <p:tgtEl>
                                          <p:spTgt spid="3">
                                            <p:txEl>
                                              <p:pRg st="4" end="4"/>
                                            </p:txEl>
                                          </p:spTgt>
                                        </p:tgtEl>
                                        <p:attrNameLst>
                                          <p:attrName>ppt_x</p:attrName>
                                        </p:attrNameLst>
                                      </p:cBhvr>
                                      <p:tavLst>
                                        <p:tav tm="0">
                                          <p:val>
                                            <p:strVal val="ppt_x"/>
                                          </p:val>
                                        </p:tav>
                                        <p:tav tm="100000">
                                          <p:val>
                                            <p:strVal val="ppt_x-.2"/>
                                          </p:val>
                                        </p:tav>
                                      </p:tavLst>
                                    </p:anim>
                                    <p:anim calcmode="lin" valueType="num">
                                      <p:cBhvr>
                                        <p:cTn id="272" dur="500"/>
                                        <p:tgtEl>
                                          <p:spTgt spid="3">
                                            <p:txEl>
                                              <p:pRg st="4" end="4"/>
                                            </p:txEl>
                                          </p:spTgt>
                                        </p:tgtEl>
                                        <p:attrNameLst>
                                          <p:attrName>ppt_y</p:attrName>
                                        </p:attrNameLst>
                                      </p:cBhvr>
                                      <p:tavLst>
                                        <p:tav tm="0">
                                          <p:val>
                                            <p:strVal val="ppt_y"/>
                                          </p:val>
                                        </p:tav>
                                        <p:tav tm="100000">
                                          <p:val>
                                            <p:strVal val="ppt_y"/>
                                          </p:val>
                                        </p:tav>
                                      </p:tavLst>
                                    </p:anim>
                                    <p:animEffect transition="out" filter="fade">
                                      <p:cBhvr>
                                        <p:cTn id="273" dur="500"/>
                                        <p:tgtEl>
                                          <p:spTgt spid="3">
                                            <p:txEl>
                                              <p:pRg st="4" end="4"/>
                                            </p:txEl>
                                          </p:spTgt>
                                        </p:tgtEl>
                                      </p:cBhvr>
                                    </p:animEffect>
                                    <p:set>
                                      <p:cBhvr>
                                        <p:cTn id="274" dur="1" fill="hold">
                                          <p:stCondLst>
                                            <p:cond delay="499"/>
                                          </p:stCondLst>
                                        </p:cTn>
                                        <p:tgtEl>
                                          <p:spTgt spid="3">
                                            <p:txEl>
                                              <p:pRg st="4" end="4"/>
                                            </p:txEl>
                                          </p:spTgt>
                                        </p:tgtEl>
                                        <p:attrNameLst>
                                          <p:attrName>style.visibility</p:attrName>
                                        </p:attrNameLst>
                                      </p:cBhvr>
                                      <p:to>
                                        <p:strVal val="hidden"/>
                                      </p:to>
                                    </p:set>
                                  </p:childTnLst>
                                </p:cTn>
                              </p:par>
                            </p:childTnLst>
                          </p:cTn>
                        </p:par>
                        <p:par>
                          <p:cTn id="275" fill="hold">
                            <p:stCondLst>
                              <p:cond delay="41000"/>
                            </p:stCondLst>
                            <p:childTnLst>
                              <p:par>
                                <p:cTn id="276" presetID="29" presetClass="exit" presetSubtype="0" fill="hold" grpId="5" nodeType="afterEffect">
                                  <p:stCondLst>
                                    <p:cond delay="0"/>
                                  </p:stCondLst>
                                  <p:childTnLst>
                                    <p:anim calcmode="lin" valueType="num">
                                      <p:cBhvr>
                                        <p:cTn id="277" dur="500"/>
                                        <p:tgtEl>
                                          <p:spTgt spid="3">
                                            <p:txEl>
                                              <p:pRg st="5" end="5"/>
                                            </p:txEl>
                                          </p:spTgt>
                                        </p:tgtEl>
                                        <p:attrNameLst>
                                          <p:attrName>ppt_x</p:attrName>
                                        </p:attrNameLst>
                                      </p:cBhvr>
                                      <p:tavLst>
                                        <p:tav tm="0">
                                          <p:val>
                                            <p:strVal val="ppt_x"/>
                                          </p:val>
                                        </p:tav>
                                        <p:tav tm="100000">
                                          <p:val>
                                            <p:strVal val="ppt_x-.2"/>
                                          </p:val>
                                        </p:tav>
                                      </p:tavLst>
                                    </p:anim>
                                    <p:anim calcmode="lin" valueType="num">
                                      <p:cBhvr>
                                        <p:cTn id="278" dur="500"/>
                                        <p:tgtEl>
                                          <p:spTgt spid="3">
                                            <p:txEl>
                                              <p:pRg st="5" end="5"/>
                                            </p:txEl>
                                          </p:spTgt>
                                        </p:tgtEl>
                                        <p:attrNameLst>
                                          <p:attrName>ppt_y</p:attrName>
                                        </p:attrNameLst>
                                      </p:cBhvr>
                                      <p:tavLst>
                                        <p:tav tm="0">
                                          <p:val>
                                            <p:strVal val="ppt_y"/>
                                          </p:val>
                                        </p:tav>
                                        <p:tav tm="100000">
                                          <p:val>
                                            <p:strVal val="ppt_y"/>
                                          </p:val>
                                        </p:tav>
                                      </p:tavLst>
                                    </p:anim>
                                    <p:animEffect transition="out" filter="fade">
                                      <p:cBhvr>
                                        <p:cTn id="279" dur="500"/>
                                        <p:tgtEl>
                                          <p:spTgt spid="3">
                                            <p:txEl>
                                              <p:pRg st="5" end="5"/>
                                            </p:txEl>
                                          </p:spTgt>
                                        </p:tgtEl>
                                      </p:cBhvr>
                                    </p:animEffect>
                                    <p:set>
                                      <p:cBhvr>
                                        <p:cTn id="280" dur="1" fill="hold">
                                          <p:stCondLst>
                                            <p:cond delay="499"/>
                                          </p:stCondLst>
                                        </p:cTn>
                                        <p:tgtEl>
                                          <p:spTgt spid="3">
                                            <p:txEl>
                                              <p:pRg st="5" end="5"/>
                                            </p:txEl>
                                          </p:spTgt>
                                        </p:tgtEl>
                                        <p:attrNameLst>
                                          <p:attrName>style.visibility</p:attrName>
                                        </p:attrNameLst>
                                      </p:cBhvr>
                                      <p:to>
                                        <p:strVal val="hidden"/>
                                      </p:to>
                                    </p:set>
                                  </p:childTnLst>
                                </p:cTn>
                              </p:par>
                            </p:childTnLst>
                          </p:cTn>
                        </p:par>
                        <p:par>
                          <p:cTn id="281" fill="hold">
                            <p:stCondLst>
                              <p:cond delay="41500"/>
                            </p:stCondLst>
                            <p:childTnLst>
                              <p:par>
                                <p:cTn id="282" presetID="29" presetClass="exit" presetSubtype="0" fill="hold" grpId="5" nodeType="afterEffect">
                                  <p:stCondLst>
                                    <p:cond delay="0"/>
                                  </p:stCondLst>
                                  <p:childTnLst>
                                    <p:anim calcmode="lin" valueType="num">
                                      <p:cBhvr>
                                        <p:cTn id="283" dur="500"/>
                                        <p:tgtEl>
                                          <p:spTgt spid="3">
                                            <p:txEl>
                                              <p:pRg st="6" end="6"/>
                                            </p:txEl>
                                          </p:spTgt>
                                        </p:tgtEl>
                                        <p:attrNameLst>
                                          <p:attrName>ppt_x</p:attrName>
                                        </p:attrNameLst>
                                      </p:cBhvr>
                                      <p:tavLst>
                                        <p:tav tm="0">
                                          <p:val>
                                            <p:strVal val="ppt_x"/>
                                          </p:val>
                                        </p:tav>
                                        <p:tav tm="100000">
                                          <p:val>
                                            <p:strVal val="ppt_x-.2"/>
                                          </p:val>
                                        </p:tav>
                                      </p:tavLst>
                                    </p:anim>
                                    <p:anim calcmode="lin" valueType="num">
                                      <p:cBhvr>
                                        <p:cTn id="284" dur="500"/>
                                        <p:tgtEl>
                                          <p:spTgt spid="3">
                                            <p:txEl>
                                              <p:pRg st="6" end="6"/>
                                            </p:txEl>
                                          </p:spTgt>
                                        </p:tgtEl>
                                        <p:attrNameLst>
                                          <p:attrName>ppt_y</p:attrName>
                                        </p:attrNameLst>
                                      </p:cBhvr>
                                      <p:tavLst>
                                        <p:tav tm="0">
                                          <p:val>
                                            <p:strVal val="ppt_y"/>
                                          </p:val>
                                        </p:tav>
                                        <p:tav tm="100000">
                                          <p:val>
                                            <p:strVal val="ppt_y"/>
                                          </p:val>
                                        </p:tav>
                                      </p:tavLst>
                                    </p:anim>
                                    <p:animEffect transition="out" filter="fade">
                                      <p:cBhvr>
                                        <p:cTn id="285" dur="500"/>
                                        <p:tgtEl>
                                          <p:spTgt spid="3">
                                            <p:txEl>
                                              <p:pRg st="6" end="6"/>
                                            </p:txEl>
                                          </p:spTgt>
                                        </p:tgtEl>
                                      </p:cBhvr>
                                    </p:animEffect>
                                    <p:set>
                                      <p:cBhvr>
                                        <p:cTn id="286" dur="1" fill="hold">
                                          <p:stCondLst>
                                            <p:cond delay="499"/>
                                          </p:stCondLst>
                                        </p:cTn>
                                        <p:tgtEl>
                                          <p:spTgt spid="3">
                                            <p:txEl>
                                              <p:pRg st="6" end="6"/>
                                            </p:txEl>
                                          </p:spTgt>
                                        </p:tgtEl>
                                        <p:attrNameLst>
                                          <p:attrName>style.visibility</p:attrName>
                                        </p:attrNameLst>
                                      </p:cBhvr>
                                      <p:to>
                                        <p:strVal val="hidden"/>
                                      </p:to>
                                    </p:set>
                                  </p:childTnLst>
                                </p:cTn>
                              </p:par>
                            </p:childTnLst>
                          </p:cTn>
                        </p:par>
                      </p:childTnLst>
                    </p:cTn>
                  </p:par>
                  <p:par>
                    <p:cTn id="287" fill="hold">
                      <p:stCondLst>
                        <p:cond delay="indefinite"/>
                      </p:stCondLst>
                      <p:childTnLst>
                        <p:par>
                          <p:cTn id="288" fill="hold">
                            <p:stCondLst>
                              <p:cond delay="0"/>
                            </p:stCondLst>
                            <p:childTnLst>
                              <p:par>
                                <p:cTn id="289" presetID="30" presetClass="exit" presetSubtype="0" fill="hold" grpId="1" nodeType="clickEffect">
                                  <p:stCondLst>
                                    <p:cond delay="0"/>
                                  </p:stCondLst>
                                  <p:childTnLst>
                                    <p:animEffect transition="out" filter="fade">
                                      <p:cBhvr>
                                        <p:cTn id="290" dur="800" accel="100000">
                                          <p:stCondLst>
                                            <p:cond delay="200"/>
                                          </p:stCondLst>
                                        </p:cTn>
                                        <p:tgtEl>
                                          <p:spTgt spid="5"/>
                                        </p:tgtEl>
                                      </p:cBhvr>
                                    </p:animEffect>
                                    <p:anim calcmode="lin" valueType="num">
                                      <p:cBhvr>
                                        <p:cTn id="291" dur="800" accel="100000">
                                          <p:stCondLst>
                                            <p:cond delay="200"/>
                                          </p:stCondLst>
                                        </p:cTn>
                                        <p:tgtEl>
                                          <p:spTgt spid="5"/>
                                        </p:tgtEl>
                                        <p:attrNameLst>
                                          <p:attrName>style.rotation</p:attrName>
                                        </p:attrNameLst>
                                      </p:cBhvr>
                                      <p:tavLst>
                                        <p:tav tm="0">
                                          <p:val>
                                            <p:fltVal val="0"/>
                                          </p:val>
                                        </p:tav>
                                        <p:tav tm="100000">
                                          <p:val>
                                            <p:fltVal val="-90"/>
                                          </p:val>
                                        </p:tav>
                                      </p:tavLst>
                                    </p:anim>
                                    <p:anim calcmode="lin" valueType="num">
                                      <p:cBhvr>
                                        <p:cTn id="292" dur="200" decel="100000"/>
                                        <p:tgtEl>
                                          <p:spTgt spid="5"/>
                                        </p:tgtEl>
                                        <p:attrNameLst>
                                          <p:attrName>ppt_x</p:attrName>
                                        </p:attrNameLst>
                                      </p:cBhvr>
                                      <p:tavLst>
                                        <p:tav tm="0">
                                          <p:val>
                                            <p:strVal val="ppt_x"/>
                                          </p:val>
                                        </p:tav>
                                        <p:tav tm="100000">
                                          <p:val>
                                            <p:strVal val="ppt_x-0.05"/>
                                          </p:val>
                                        </p:tav>
                                      </p:tavLst>
                                    </p:anim>
                                    <p:anim calcmode="lin" valueType="num">
                                      <p:cBhvr>
                                        <p:cTn id="293" dur="200" decel="100000"/>
                                        <p:tgtEl>
                                          <p:spTgt spid="5"/>
                                        </p:tgtEl>
                                        <p:attrNameLst>
                                          <p:attrName>ppt_y</p:attrName>
                                        </p:attrNameLst>
                                      </p:cBhvr>
                                      <p:tavLst>
                                        <p:tav tm="0">
                                          <p:val>
                                            <p:strVal val="ppt_y"/>
                                          </p:val>
                                        </p:tav>
                                        <p:tav tm="100000">
                                          <p:val>
                                            <p:strVal val="ppt_y+0.1"/>
                                          </p:val>
                                        </p:tav>
                                      </p:tavLst>
                                    </p:anim>
                                    <p:anim calcmode="lin" valueType="num">
                                      <p:cBhvr>
                                        <p:cTn id="294" dur="800" accel="100000">
                                          <p:stCondLst>
                                            <p:cond delay="200"/>
                                          </p:stCondLst>
                                        </p:cTn>
                                        <p:tgtEl>
                                          <p:spTgt spid="5"/>
                                        </p:tgtEl>
                                        <p:attrNameLst>
                                          <p:attrName>ppt_x</p:attrName>
                                        </p:attrNameLst>
                                      </p:cBhvr>
                                      <p:tavLst>
                                        <p:tav tm="0">
                                          <p:val>
                                            <p:strVal val="ppt_x"/>
                                          </p:val>
                                        </p:tav>
                                        <p:tav tm="100000">
                                          <p:val>
                                            <p:strVal val="ppt_x+0.4+0.05"/>
                                          </p:val>
                                        </p:tav>
                                      </p:tavLst>
                                    </p:anim>
                                    <p:anim calcmode="lin" valueType="num">
                                      <p:cBhvr>
                                        <p:cTn id="295" dur="800" accel="100000">
                                          <p:stCondLst>
                                            <p:cond delay="200"/>
                                          </p:stCondLst>
                                        </p:cTn>
                                        <p:tgtEl>
                                          <p:spTgt spid="5"/>
                                        </p:tgtEl>
                                        <p:attrNameLst>
                                          <p:attrName>ppt_y</p:attrName>
                                        </p:attrNameLst>
                                      </p:cBhvr>
                                      <p:tavLst>
                                        <p:tav tm="0">
                                          <p:val>
                                            <p:strVal val="ppt_y"/>
                                          </p:val>
                                        </p:tav>
                                        <p:tav tm="100000">
                                          <p:val>
                                            <p:strVal val="ppt_y-0.4-0.1"/>
                                          </p:val>
                                        </p:tav>
                                      </p:tavLst>
                                    </p:anim>
                                    <p:set>
                                      <p:cBhvr>
                                        <p:cTn id="296" dur="1" fill="hold">
                                          <p:stCondLst>
                                            <p:cond delay="999"/>
                                          </p:stCondLst>
                                        </p:cTn>
                                        <p:tgtEl>
                                          <p:spTgt spid="5"/>
                                        </p:tgtEl>
                                        <p:attrNameLst>
                                          <p:attrName>style.visibility</p:attrName>
                                        </p:attrNameLst>
                                      </p:cBhvr>
                                      <p:to>
                                        <p:strVal val="hidden"/>
                                      </p:to>
                                    </p:set>
                                  </p:childTnLst>
                                </p:cTn>
                              </p:par>
                              <p:par>
                                <p:cTn id="297" presetID="1" presetClass="entr" presetSubtype="0" fill="hold" grpId="0" nodeType="withEffect">
                                  <p:stCondLst>
                                    <p:cond delay="0"/>
                                  </p:stCondLst>
                                  <p:childTnLst>
                                    <p:set>
                                      <p:cBhvr>
                                        <p:cTn id="29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99" fill="hold">
                      <p:stCondLst>
                        <p:cond delay="indefinite"/>
                      </p:stCondLst>
                      <p:childTnLst>
                        <p:par>
                          <p:cTn id="300" fill="hold">
                            <p:stCondLst>
                              <p:cond delay="0"/>
                            </p:stCondLst>
                            <p:childTnLst>
                              <p:par>
                                <p:cTn id="301" presetID="1" presetClass="entr" presetSubtype="0" fill="hold" grpId="0" nodeType="clickEffect">
                                  <p:stCondLst>
                                    <p:cond delay="0"/>
                                  </p:stCondLst>
                                  <p:childTnLst>
                                    <p:set>
                                      <p:cBhvr>
                                        <p:cTn id="30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03" fill="hold">
                      <p:stCondLst>
                        <p:cond delay="indefinite"/>
                      </p:stCondLst>
                      <p:childTnLst>
                        <p:par>
                          <p:cTn id="304" fill="hold">
                            <p:stCondLst>
                              <p:cond delay="0"/>
                            </p:stCondLst>
                            <p:childTnLst>
                              <p:par>
                                <p:cTn id="305" presetID="1" presetClass="entr" presetSubtype="0" fill="hold" grpId="0" nodeType="clickEffect">
                                  <p:stCondLst>
                                    <p:cond delay="0"/>
                                  </p:stCondLst>
                                  <p:childTnLst>
                                    <p:set>
                                      <p:cBhvr>
                                        <p:cTn id="306" dur="1" fill="hold">
                                          <p:stCondLst>
                                            <p:cond delay="0"/>
                                          </p:stCondLst>
                                        </p:cTn>
                                        <p:tgtEl>
                                          <p:spTgt spid="7">
                                            <p:txEl>
                                              <p:pRg st="3" end="3"/>
                                            </p:txEl>
                                          </p:spTgt>
                                        </p:tgtEl>
                                        <p:attrNameLst>
                                          <p:attrName>style.visibility</p:attrName>
                                        </p:attrNameLst>
                                      </p:cBhvr>
                                      <p:to>
                                        <p:strVal val="visible"/>
                                      </p:to>
                                    </p:set>
                                  </p:childTnLst>
                                </p:cTn>
                              </p:par>
                            </p:childTnLst>
                          </p:cTn>
                        </p:par>
                        <p:par>
                          <p:cTn id="307" fill="hold">
                            <p:stCondLst>
                              <p:cond delay="0"/>
                            </p:stCondLst>
                            <p:childTnLst>
                              <p:par>
                                <p:cTn id="308" presetID="1" presetClass="entr" presetSubtype="0" fill="hold" grpId="2" nodeType="afterEffect">
                                  <p:stCondLst>
                                    <p:cond delay="0"/>
                                  </p:stCondLst>
                                  <p:childTnLst>
                                    <p:set>
                                      <p:cBhvr>
                                        <p:cTn id="309" dur="1" fill="hold">
                                          <p:stCondLst>
                                            <p:cond delay="0"/>
                                          </p:stCondLst>
                                        </p:cTn>
                                        <p:tgtEl>
                                          <p:spTgt spid="7">
                                            <p:txEl>
                                              <p:pRg st="0" end="0"/>
                                            </p:txEl>
                                          </p:spTgt>
                                        </p:tgtEl>
                                        <p:attrNameLst>
                                          <p:attrName>style.visibility</p:attrName>
                                        </p:attrNameLst>
                                      </p:cBhvr>
                                      <p:to>
                                        <p:strVal val="visible"/>
                                      </p:to>
                                    </p:set>
                                  </p:childTnLst>
                                </p:cTn>
                              </p:par>
                              <p:par>
                                <p:cTn id="310" presetID="1" presetClass="entr" presetSubtype="0" fill="hold" grpId="2" nodeType="withEffect">
                                  <p:stCondLst>
                                    <p:cond delay="0"/>
                                  </p:stCondLst>
                                  <p:childTnLst>
                                    <p:set>
                                      <p:cBhvr>
                                        <p:cTn id="311" dur="1" fill="hold">
                                          <p:stCondLst>
                                            <p:cond delay="0"/>
                                          </p:stCondLst>
                                        </p:cTn>
                                        <p:tgtEl>
                                          <p:spTgt spid="7">
                                            <p:txEl>
                                              <p:pRg st="1" end="1"/>
                                            </p:txEl>
                                          </p:spTgt>
                                        </p:tgtEl>
                                        <p:attrNameLst>
                                          <p:attrName>style.visibility</p:attrName>
                                        </p:attrNameLst>
                                      </p:cBhvr>
                                      <p:to>
                                        <p:strVal val="visible"/>
                                      </p:to>
                                    </p:set>
                                  </p:childTnLst>
                                </p:cTn>
                              </p:par>
                              <p:par>
                                <p:cTn id="312" presetID="1" presetClass="entr" presetSubtype="0" fill="hold" grpId="2" nodeType="withEffect">
                                  <p:stCondLst>
                                    <p:cond delay="0"/>
                                  </p:stCondLst>
                                  <p:childTnLst>
                                    <p:set>
                                      <p:cBhvr>
                                        <p:cTn id="313" dur="1" fill="hold">
                                          <p:stCondLst>
                                            <p:cond delay="0"/>
                                          </p:stCondLst>
                                        </p:cTn>
                                        <p:tgtEl>
                                          <p:spTgt spid="7">
                                            <p:txEl>
                                              <p:pRg st="3" end="3"/>
                                            </p:txEl>
                                          </p:spTgt>
                                        </p:tgtEl>
                                        <p:attrNameLst>
                                          <p:attrName>style.visibility</p:attrName>
                                        </p:attrNameLst>
                                      </p:cBhvr>
                                      <p:to>
                                        <p:strVal val="visible"/>
                                      </p:to>
                                    </p:set>
                                  </p:childTnLst>
                                </p:cTn>
                              </p:par>
                              <p:par>
                                <p:cTn id="314" presetID="1" presetClass="exit" presetSubtype="0" fill="hold" grpId="3" nodeType="withEffect">
                                  <p:stCondLst>
                                    <p:cond delay="0"/>
                                  </p:stCondLst>
                                  <p:childTnLst>
                                    <p:set>
                                      <p:cBhvr>
                                        <p:cTn id="315" dur="1" fill="hold">
                                          <p:stCondLst>
                                            <p:cond delay="0"/>
                                          </p:stCondLst>
                                        </p:cTn>
                                        <p:tgtEl>
                                          <p:spTgt spid="7">
                                            <p:txEl>
                                              <p:pRg st="0" end="0"/>
                                            </p:txEl>
                                          </p:spTgt>
                                        </p:tgtEl>
                                        <p:attrNameLst>
                                          <p:attrName>style.visibility</p:attrName>
                                        </p:attrNameLst>
                                      </p:cBhvr>
                                      <p:to>
                                        <p:strVal val="hidden"/>
                                      </p:to>
                                    </p:set>
                                  </p:childTnLst>
                                </p:cTn>
                              </p:par>
                              <p:par>
                                <p:cTn id="316" presetID="1" presetClass="exit" presetSubtype="0" fill="hold" grpId="3" nodeType="withEffect">
                                  <p:stCondLst>
                                    <p:cond delay="0"/>
                                  </p:stCondLst>
                                  <p:childTnLst>
                                    <p:set>
                                      <p:cBhvr>
                                        <p:cTn id="317" dur="1" fill="hold">
                                          <p:stCondLst>
                                            <p:cond delay="0"/>
                                          </p:stCondLst>
                                        </p:cTn>
                                        <p:tgtEl>
                                          <p:spTgt spid="7">
                                            <p:txEl>
                                              <p:pRg st="1" end="1"/>
                                            </p:txEl>
                                          </p:spTgt>
                                        </p:tgtEl>
                                        <p:attrNameLst>
                                          <p:attrName>style.visibility</p:attrName>
                                        </p:attrNameLst>
                                      </p:cBhvr>
                                      <p:to>
                                        <p:strVal val="hidden"/>
                                      </p:to>
                                    </p:set>
                                  </p:childTnLst>
                                </p:cTn>
                              </p:par>
                              <p:par>
                                <p:cTn id="318" presetID="1" presetClass="exit" presetSubtype="0" fill="hold" grpId="3" nodeType="withEffect">
                                  <p:stCondLst>
                                    <p:cond delay="0"/>
                                  </p:stCondLst>
                                  <p:childTnLst>
                                    <p:set>
                                      <p:cBhvr>
                                        <p:cTn id="319" dur="1" fill="hold">
                                          <p:stCondLst>
                                            <p:cond delay="0"/>
                                          </p:stCondLst>
                                        </p:cTn>
                                        <p:tgtEl>
                                          <p:spTgt spid="7">
                                            <p:txEl>
                                              <p:pRg st="3" end="3"/>
                                            </p:txEl>
                                          </p:spTgt>
                                        </p:tgtEl>
                                        <p:attrNameLst>
                                          <p:attrName>style.visibility</p:attrName>
                                        </p:attrNameLst>
                                      </p:cBhvr>
                                      <p:to>
                                        <p:strVal val="hidden"/>
                                      </p:to>
                                    </p:set>
                                  </p:childTnLst>
                                </p:cTn>
                              </p:par>
                            </p:childTnLst>
                          </p:cTn>
                        </p:par>
                        <p:par>
                          <p:cTn id="320" fill="hold">
                            <p:stCondLst>
                              <p:cond delay="0"/>
                            </p:stCondLst>
                            <p:childTnLst>
                              <p:par>
                                <p:cTn id="321" presetID="27" presetClass="entr" presetSubtype="0" fill="hold" grpId="0" nodeType="afterEffect">
                                  <p:stCondLst>
                                    <p:cond delay="0"/>
                                  </p:stCondLst>
                                  <p:iterate type="lt">
                                    <p:tmPct val="50000"/>
                                  </p:iterate>
                                  <p:childTnLst>
                                    <p:set>
                                      <p:cBhvr>
                                        <p:cTn id="322" dur="1" fill="hold">
                                          <p:stCondLst>
                                            <p:cond delay="0"/>
                                          </p:stCondLst>
                                        </p:cTn>
                                        <p:tgtEl>
                                          <p:spTgt spid="8"/>
                                        </p:tgtEl>
                                        <p:attrNameLst>
                                          <p:attrName>style.visibility</p:attrName>
                                        </p:attrNameLst>
                                      </p:cBhvr>
                                      <p:to>
                                        <p:strVal val="visible"/>
                                      </p:to>
                                    </p:set>
                                    <p:anim calcmode="discrete" valueType="clr">
                                      <p:cBhvr override="childStyle">
                                        <p:cTn id="323" dur="200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324" dur="2000"/>
                                        <p:tgtEl>
                                          <p:spTgt spid="8"/>
                                        </p:tgtEl>
                                        <p:attrNameLst>
                                          <p:attrName>fillcolor</p:attrName>
                                        </p:attrNameLst>
                                      </p:cBhvr>
                                      <p:tavLst>
                                        <p:tav tm="0">
                                          <p:val>
                                            <p:clrVal>
                                              <a:schemeClr val="accent2"/>
                                            </p:clrVal>
                                          </p:val>
                                        </p:tav>
                                        <p:tav tm="50000">
                                          <p:val>
                                            <p:clrVal>
                                              <a:schemeClr val="hlink"/>
                                            </p:clrVal>
                                          </p:val>
                                        </p:tav>
                                      </p:tavLst>
                                    </p:anim>
                                    <p:set>
                                      <p:cBhvr>
                                        <p:cTn id="325" dur="2000"/>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3" grpId="2" build="p"/>
      <p:bldP spid="3" grpId="3" build="p"/>
      <p:bldP spid="3" grpId="4" build="p"/>
      <p:bldP spid="3" grpId="5" build="p"/>
      <p:bldP spid="24" grpId="0"/>
      <p:bldP spid="24" grpId="1"/>
      <p:bldP spid="24" grpId="2"/>
      <p:bldP spid="5" grpId="0"/>
      <p:bldP spid="5" grpId="1"/>
      <p:bldP spid="7" grpId="0" build="p" bldLvl="2"/>
      <p:bldP spid="7" grpId="1" build="allAtOnce"/>
      <p:bldP spid="7" grpId="2" build="allAtOnce"/>
      <p:bldP spid="7" grpId="3" build="allAtOnce"/>
      <p:bldP spid="8" grpId="0"/>
      <p:bldP spid="10" grpId="0" animBg="1"/>
      <p:bldP spid="10" grpId="1" animBg="1"/>
      <p:bldP spid="10" grpId="2" animBg="1"/>
      <p:bldP spid="10" grpId="3" animBg="1"/>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extBox 6"/>
          <p:cNvSpPr txBox="1"/>
          <p:nvPr/>
        </p:nvSpPr>
        <p:spPr>
          <a:xfrm>
            <a:off x="2111264" y="478369"/>
            <a:ext cx="4090574" cy="2862322"/>
          </a:xfrm>
          <a:prstGeom prst="rect">
            <a:avLst/>
          </a:prstGeom>
          <a:noFill/>
        </p:spPr>
        <p:txBody>
          <a:bodyPr wrap="square" rtlCol="0">
            <a:spAutoFit/>
          </a:bodyPr>
          <a:lstStyle/>
          <a:p>
            <a:r>
              <a:rPr lang="en-US" sz="6000" dirty="0" smtClean="0"/>
              <a:t>Taking an Integer to a Power</a:t>
            </a:r>
            <a:endParaRPr lang="en-US" sz="6000" dirty="0"/>
          </a:p>
        </p:txBody>
      </p:sp>
      <p:sp>
        <p:nvSpPr>
          <p:cNvPr id="3" name="TextBox 2"/>
          <p:cNvSpPr txBox="1"/>
          <p:nvPr/>
        </p:nvSpPr>
        <p:spPr>
          <a:xfrm>
            <a:off x="1160174" y="3614454"/>
            <a:ext cx="6338211" cy="2677656"/>
          </a:xfrm>
          <a:prstGeom prst="rect">
            <a:avLst/>
          </a:prstGeom>
          <a:noFill/>
        </p:spPr>
        <p:txBody>
          <a:bodyPr wrap="square" rtlCol="0">
            <a:spAutoFit/>
          </a:bodyPr>
          <a:lstStyle/>
          <a:p>
            <a:r>
              <a:rPr lang="en-US" sz="2800" dirty="0" smtClean="0"/>
              <a:t>When taking an integer to a power, you must first see if it has parentheses. If it does than you must take the number inside the parentheses to the power instead of the number digit representing absolute value.</a:t>
            </a:r>
            <a:endParaRPr lang="en-US" sz="2800" dirty="0"/>
          </a:p>
        </p:txBody>
      </p:sp>
      <p:sp>
        <p:nvSpPr>
          <p:cNvPr id="4" name="TextBox 3"/>
          <p:cNvSpPr txBox="1"/>
          <p:nvPr/>
        </p:nvSpPr>
        <p:spPr>
          <a:xfrm>
            <a:off x="1343360" y="1074567"/>
            <a:ext cx="5776443" cy="1200329"/>
          </a:xfrm>
          <a:prstGeom prst="rect">
            <a:avLst/>
          </a:prstGeom>
          <a:noFill/>
        </p:spPr>
        <p:txBody>
          <a:bodyPr wrap="square" rtlCol="0">
            <a:spAutoFit/>
          </a:bodyPr>
          <a:lstStyle/>
          <a:p>
            <a:r>
              <a:rPr lang="en-US" dirty="0" smtClean="0"/>
              <a:t>If the integer (-6) was taken to the third power you would literally take the integer of (-6) to the desired power, whereas if the integer was -6 you would take 6 to the power and add the negative sign at the end</a:t>
            </a:r>
            <a:endParaRPr lang="en-US" dirty="0"/>
          </a:p>
        </p:txBody>
      </p:sp>
      <p:sp>
        <p:nvSpPr>
          <p:cNvPr id="5" name="TextBox 4"/>
          <p:cNvSpPr txBox="1"/>
          <p:nvPr/>
        </p:nvSpPr>
        <p:spPr>
          <a:xfrm>
            <a:off x="2760958" y="2415781"/>
            <a:ext cx="2835194" cy="707886"/>
          </a:xfrm>
          <a:prstGeom prst="rect">
            <a:avLst/>
          </a:prstGeom>
          <a:noFill/>
        </p:spPr>
        <p:txBody>
          <a:bodyPr wrap="square" rtlCol="0">
            <a:spAutoFit/>
          </a:bodyPr>
          <a:lstStyle/>
          <a:p>
            <a:r>
              <a:rPr lang="en-US" sz="4000" dirty="0" smtClean="0"/>
              <a:t>The End</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1" nodeType="clickEffect">
                                  <p:stCondLst>
                                    <p:cond delay="0"/>
                                  </p:stCondLst>
                                  <p:childTnLst>
                                    <p:animEffect transition="out" filter="dissolve">
                                      <p:cBhvr>
                                        <p:cTn id="11" dur="2000"/>
                                        <p:tgtEl>
                                          <p:spTgt spid="7"/>
                                        </p:tgtEl>
                                      </p:cBhvr>
                                    </p:animEffect>
                                    <p:set>
                                      <p:cBhvr>
                                        <p:cTn id="12" dur="1" fill="hold">
                                          <p:stCondLst>
                                            <p:cond delay="19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iterate type="lt">
                                    <p:tmPct val="0"/>
                                  </p:iterate>
                                  <p:childTnLst>
                                    <p:set>
                                      <p:cBhvr>
                                        <p:cTn id="16" dur="1" fill="hold">
                                          <p:stCondLst>
                                            <p:cond delay="0"/>
                                          </p:stCondLst>
                                        </p:cTn>
                                        <p:tgtEl>
                                          <p:spTgt spid="3"/>
                                        </p:tgtEl>
                                        <p:attrNameLst>
                                          <p:attrName>style.visibility</p:attrName>
                                        </p:attrNameLst>
                                      </p:cBhvr>
                                      <p:to>
                                        <p:strVal val="visible"/>
                                      </p:to>
                                    </p:set>
                                    <p:animEffect transition="in" filter="box(in)">
                                      <p:cBhvr>
                                        <p:cTn id="17" dur="5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7" presetClass="exit" presetSubtype="0" fill="hold" grpId="1" nodeType="clickEffect">
                                  <p:stCondLst>
                                    <p:cond delay="0"/>
                                  </p:stCondLst>
                                  <p:iterate type="lt">
                                    <p:tmPct val="50000"/>
                                  </p:iterate>
                                  <p:childTnLst>
                                    <p:anim calcmode="discrete" valueType="clr">
                                      <p:cBhvr override="childStyle">
                                        <p:cTn id="21" dur="80"/>
                                        <p:tgtEl>
                                          <p:spTgt spid="3"/>
                                        </p:tgtEl>
                                        <p:attrNameLst>
                                          <p:attrName>style.color</p:attrName>
                                        </p:attrNameLst>
                                      </p:cBhvr>
                                      <p:tavLst>
                                        <p:tav tm="0">
                                          <p:val>
                                            <p:clrVal>
                                              <a:schemeClr val="hlink"/>
                                            </p:clrVal>
                                          </p:val>
                                        </p:tav>
                                        <p:tav tm="50000">
                                          <p:val>
                                            <p:clrVal>
                                              <a:schemeClr val="accent2"/>
                                            </p:clrVal>
                                          </p:val>
                                        </p:tav>
                                      </p:tavLst>
                                    </p:anim>
                                    <p:anim calcmode="discrete" valueType="clr">
                                      <p:cBhvr>
                                        <p:cTn id="22" dur="80"/>
                                        <p:tgtEl>
                                          <p:spTgt spid="3"/>
                                        </p:tgtEl>
                                        <p:attrNameLst>
                                          <p:attrName>fillcolor</p:attrName>
                                        </p:attrNameLst>
                                      </p:cBhvr>
                                      <p:tavLst>
                                        <p:tav tm="0">
                                          <p:val>
                                            <p:clrVal>
                                              <a:schemeClr val="hlink"/>
                                            </p:clrVal>
                                          </p:val>
                                        </p:tav>
                                        <p:tav tm="50000">
                                          <p:val>
                                            <p:clrVal>
                                              <a:schemeClr val="accent2"/>
                                            </p:clrVal>
                                          </p:val>
                                        </p:tav>
                                      </p:tavLst>
                                    </p:anim>
                                    <p:set>
                                      <p:cBhvr>
                                        <p:cTn id="23" dur="80"/>
                                        <p:tgtEl>
                                          <p:spTgt spid="3"/>
                                        </p:tgtEl>
                                        <p:attrNameLst>
                                          <p:attrName>fill.type</p:attrName>
                                        </p:attrNameLst>
                                      </p:cBhvr>
                                      <p:to>
                                        <p:strVal val="solid"/>
                                      </p:to>
                                    </p:set>
                                    <p:set>
                                      <p:cBhvr>
                                        <p:cTn id="24" dur="1" fill="hold">
                                          <p:stCondLst>
                                            <p:cond delay="79"/>
                                          </p:stCondLst>
                                        </p:cTn>
                                        <p:tgtEl>
                                          <p:spTgt spid="3"/>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diamond(in)">
                                      <p:cBhvr>
                                        <p:cTn id="29" dur="20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23" presetClass="exit" presetSubtype="32" fill="hold" grpId="1" nodeType="clickEffect">
                                  <p:stCondLst>
                                    <p:cond delay="0"/>
                                  </p:stCondLst>
                                  <p:childTnLst>
                                    <p:anim calcmode="lin" valueType="num">
                                      <p:cBhvr>
                                        <p:cTn id="33" dur="500"/>
                                        <p:tgtEl>
                                          <p:spTgt spid="4"/>
                                        </p:tgtEl>
                                        <p:attrNameLst>
                                          <p:attrName>ppt_w</p:attrName>
                                        </p:attrNameLst>
                                      </p:cBhvr>
                                      <p:tavLst>
                                        <p:tav tm="0">
                                          <p:val>
                                            <p:strVal val="ppt_w"/>
                                          </p:val>
                                        </p:tav>
                                        <p:tav tm="100000">
                                          <p:val>
                                            <p:fltVal val="0"/>
                                          </p:val>
                                        </p:tav>
                                      </p:tavLst>
                                    </p:anim>
                                    <p:anim calcmode="lin" valueType="num">
                                      <p:cBhvr>
                                        <p:cTn id="34" dur="500"/>
                                        <p:tgtEl>
                                          <p:spTgt spid="4"/>
                                        </p:tgtEl>
                                        <p:attrNameLst>
                                          <p:attrName>ppt_h</p:attrName>
                                        </p:attrNameLst>
                                      </p:cBhvr>
                                      <p:tavLst>
                                        <p:tav tm="0">
                                          <p:val>
                                            <p:strVal val="ppt_h"/>
                                          </p:val>
                                        </p:tav>
                                        <p:tav tm="100000">
                                          <p:val>
                                            <p:fltVal val="0"/>
                                          </p:val>
                                        </p:tav>
                                      </p:tavLst>
                                    </p:anim>
                                    <p:set>
                                      <p:cBhvr>
                                        <p:cTn id="35" dur="1" fill="hold">
                                          <p:stCondLst>
                                            <p:cond delay="499"/>
                                          </p:stCondLst>
                                        </p:cTn>
                                        <p:tgtEl>
                                          <p:spTgt spid="4"/>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51" presetClass="entr" presetSubtype="0"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770" decel="100000"/>
                                        <p:tgtEl>
                                          <p:spTgt spid="5"/>
                                        </p:tgtEl>
                                      </p:cBhvr>
                                    </p:animEffect>
                                    <p:animScale>
                                      <p:cBhvr>
                                        <p:cTn id="41" dur="770" decel="100000"/>
                                        <p:tgtEl>
                                          <p:spTgt spid="5"/>
                                        </p:tgtEl>
                                      </p:cBhvr>
                                      <p:from x="10000" y="10000"/>
                                      <p:to x="200000" y="450000"/>
                                    </p:animScale>
                                    <p:animScale>
                                      <p:cBhvr>
                                        <p:cTn id="42" dur="1230" accel="100000" fill="hold">
                                          <p:stCondLst>
                                            <p:cond delay="770"/>
                                          </p:stCondLst>
                                        </p:cTn>
                                        <p:tgtEl>
                                          <p:spTgt spid="5"/>
                                        </p:tgtEl>
                                      </p:cBhvr>
                                      <p:from x="200000" y="450000"/>
                                      <p:to x="100000" y="100000"/>
                                    </p:animScale>
                                    <p:set>
                                      <p:cBhvr>
                                        <p:cTn id="43" dur="770" fill="hold"/>
                                        <p:tgtEl>
                                          <p:spTgt spid="5"/>
                                        </p:tgtEl>
                                        <p:attrNameLst>
                                          <p:attrName>ppt_x</p:attrName>
                                        </p:attrNameLst>
                                      </p:cBhvr>
                                      <p:to>
                                        <p:strVal val="(0.5)"/>
                                      </p:to>
                                    </p:set>
                                    <p:anim from="(0.5)" to="(#ppt_x)" calcmode="lin" valueType="num">
                                      <p:cBhvr>
                                        <p:cTn id="44" dur="1230" accel="100000" fill="hold">
                                          <p:stCondLst>
                                            <p:cond delay="770"/>
                                          </p:stCondLst>
                                        </p:cTn>
                                        <p:tgtEl>
                                          <p:spTgt spid="5"/>
                                        </p:tgtEl>
                                        <p:attrNameLst>
                                          <p:attrName>ppt_x</p:attrName>
                                        </p:attrNameLst>
                                      </p:cBhvr>
                                    </p:anim>
                                    <p:set>
                                      <p:cBhvr>
                                        <p:cTn id="45" dur="770" fill="hold"/>
                                        <p:tgtEl>
                                          <p:spTgt spid="5"/>
                                        </p:tgtEl>
                                        <p:attrNameLst>
                                          <p:attrName>ppt_y</p:attrName>
                                        </p:attrNameLst>
                                      </p:cBhvr>
                                      <p:to>
                                        <p:strVal val="(#ppt_y+0.4)"/>
                                      </p:to>
                                    </p:set>
                                    <p:anim from="(#ppt_y+0.4)" to="(#ppt_y)" calcmode="lin" valueType="num">
                                      <p:cBhvr>
                                        <p:cTn id="46" dur="1230" accel="100000" fill="hold">
                                          <p:stCondLst>
                                            <p:cond delay="770"/>
                                          </p:stCondLst>
                                        </p:cTn>
                                        <p:tgtEl>
                                          <p:spTgt spid="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3" grpId="0"/>
      <p:bldP spid="3" grpId="1"/>
      <p:bldP spid="4" grpId="0"/>
      <p:bldP spid="4" grpId="1"/>
      <p:bldP spid="5"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Box 8"/>
          <p:cNvSpPr txBox="1"/>
          <p:nvPr/>
        </p:nvSpPr>
        <p:spPr>
          <a:xfrm>
            <a:off x="2783429" y="867722"/>
            <a:ext cx="3514079" cy="769441"/>
          </a:xfrm>
          <a:prstGeom prst="rect">
            <a:avLst/>
          </a:prstGeom>
          <a:noFill/>
        </p:spPr>
        <p:txBody>
          <a:bodyPr wrap="square" rtlCol="0">
            <a:spAutoFit/>
          </a:bodyPr>
          <a:lstStyle/>
          <a:p>
            <a:r>
              <a:rPr lang="en-US" sz="4400" dirty="0" smtClean="0">
                <a:latin typeface="Chalkduster"/>
                <a:cs typeface="Chalkduster"/>
              </a:rPr>
              <a:t>Exponents</a:t>
            </a:r>
            <a:endParaRPr lang="en-US" sz="4400" dirty="0">
              <a:latin typeface="Chalkduster"/>
              <a:cs typeface="Chalkduster"/>
            </a:endParaRPr>
          </a:p>
        </p:txBody>
      </p:sp>
      <p:sp>
        <p:nvSpPr>
          <p:cNvPr id="10" name="TextBox 9"/>
          <p:cNvSpPr txBox="1"/>
          <p:nvPr/>
        </p:nvSpPr>
        <p:spPr>
          <a:xfrm>
            <a:off x="3705440" y="1991722"/>
            <a:ext cx="1722248" cy="400110"/>
          </a:xfrm>
          <a:prstGeom prst="rect">
            <a:avLst/>
          </a:prstGeom>
          <a:noFill/>
        </p:spPr>
        <p:txBody>
          <a:bodyPr wrap="square" rtlCol="0">
            <a:spAutoFit/>
          </a:bodyPr>
          <a:lstStyle/>
          <a:p>
            <a:r>
              <a:rPr lang="en-US" sz="2000" dirty="0" smtClean="0">
                <a:latin typeface="Chalkduster"/>
                <a:cs typeface="Chalkduster"/>
              </a:rPr>
              <a:t>By </a:t>
            </a:r>
            <a:r>
              <a:rPr lang="en-US" sz="2000" dirty="0" err="1" smtClean="0">
                <a:latin typeface="Chalkduster"/>
                <a:cs typeface="Chalkduster"/>
              </a:rPr>
              <a:t>Loghan</a:t>
            </a:r>
            <a:endParaRPr lang="en-US" sz="2000" dirty="0">
              <a:latin typeface="Chalkduster"/>
              <a:cs typeface="Chalkduster"/>
            </a:endParaRPr>
          </a:p>
        </p:txBody>
      </p:sp>
      <p:sp>
        <p:nvSpPr>
          <p:cNvPr id="11" name="TextBox 10"/>
          <p:cNvSpPr txBox="1"/>
          <p:nvPr/>
        </p:nvSpPr>
        <p:spPr>
          <a:xfrm>
            <a:off x="1061182" y="3408109"/>
            <a:ext cx="1026390" cy="451406"/>
          </a:xfrm>
          <a:prstGeom prst="rect">
            <a:avLst/>
          </a:prstGeom>
          <a:noFill/>
        </p:spPr>
        <p:txBody>
          <a:bodyPr wrap="square" rtlCol="0">
            <a:spAutoFit/>
          </a:bodyPr>
          <a:lstStyle/>
          <a:p>
            <a:endParaRPr lang="en-US" sz="800" baseline="30000" dirty="0" smtClean="0"/>
          </a:p>
          <a:p>
            <a:endParaRPr lang="en-US" dirty="0"/>
          </a:p>
        </p:txBody>
      </p:sp>
      <p:sp>
        <p:nvSpPr>
          <p:cNvPr id="12" name="TextBox 11"/>
          <p:cNvSpPr txBox="1"/>
          <p:nvPr/>
        </p:nvSpPr>
        <p:spPr>
          <a:xfrm>
            <a:off x="1653097" y="3351683"/>
            <a:ext cx="4828220" cy="1015663"/>
          </a:xfrm>
          <a:prstGeom prst="rect">
            <a:avLst/>
          </a:prstGeom>
          <a:noFill/>
        </p:spPr>
        <p:txBody>
          <a:bodyPr wrap="none" rtlCol="0">
            <a:spAutoFit/>
          </a:bodyPr>
          <a:lstStyle/>
          <a:p>
            <a:r>
              <a:rPr lang="en-US" sz="6000" dirty="0" smtClean="0">
                <a:latin typeface="Chalkduster"/>
                <a:cs typeface="Chalkduster"/>
              </a:rPr>
              <a:t>    2</a:t>
            </a:r>
            <a:r>
              <a:rPr lang="en-US" sz="6000" baseline="30000" dirty="0" smtClean="0">
                <a:latin typeface="Chalkduster"/>
                <a:cs typeface="Chalkduster"/>
              </a:rPr>
              <a:t>2</a:t>
            </a:r>
            <a:r>
              <a:rPr lang="en-US" sz="6000" dirty="0" smtClean="0">
                <a:latin typeface="Chalkduster"/>
                <a:cs typeface="Chalkduster"/>
              </a:rPr>
              <a:t>=(-2)</a:t>
            </a:r>
            <a:r>
              <a:rPr lang="en-US" sz="6000" baseline="30000" dirty="0" smtClean="0">
                <a:latin typeface="Chalkduster"/>
                <a:cs typeface="Chalkduster"/>
              </a:rPr>
              <a:t>2</a:t>
            </a:r>
            <a:endParaRPr lang="en-US" sz="6000" baseline="30000" dirty="0">
              <a:latin typeface="Chalkduster"/>
              <a:cs typeface="Chalkduster"/>
            </a:endParaRPr>
          </a:p>
        </p:txBody>
      </p:sp>
      <p:sp>
        <p:nvSpPr>
          <p:cNvPr id="13" name="TextBox 12"/>
          <p:cNvSpPr txBox="1"/>
          <p:nvPr/>
        </p:nvSpPr>
        <p:spPr>
          <a:xfrm>
            <a:off x="2783429" y="4974985"/>
            <a:ext cx="4035973" cy="677108"/>
          </a:xfrm>
          <a:prstGeom prst="rect">
            <a:avLst/>
          </a:prstGeom>
          <a:noFill/>
        </p:spPr>
        <p:txBody>
          <a:bodyPr wrap="square" rtlCol="0">
            <a:spAutoFit/>
          </a:bodyPr>
          <a:lstStyle/>
          <a:p>
            <a:r>
              <a:rPr lang="en-US" sz="3800" dirty="0" smtClean="0">
                <a:latin typeface="Chalkduster"/>
                <a:cs typeface="Chalkduster"/>
              </a:rPr>
              <a:t>Does it work?</a:t>
            </a:r>
            <a:endParaRPr lang="en-US" sz="3800" dirty="0">
              <a:latin typeface="Chalkduster"/>
              <a:cs typeface="Chalkduster"/>
            </a:endParaRPr>
          </a:p>
        </p:txBody>
      </p:sp>
      <p:sp>
        <p:nvSpPr>
          <p:cNvPr id="14" name="TextBox 13"/>
          <p:cNvSpPr txBox="1"/>
          <p:nvPr/>
        </p:nvSpPr>
        <p:spPr>
          <a:xfrm>
            <a:off x="3409701" y="5005762"/>
            <a:ext cx="4035973" cy="646331"/>
          </a:xfrm>
          <a:prstGeom prst="rect">
            <a:avLst/>
          </a:prstGeom>
          <a:noFill/>
        </p:spPr>
        <p:txBody>
          <a:bodyPr wrap="square" rtlCol="0">
            <a:spAutoFit/>
          </a:bodyPr>
          <a:lstStyle/>
          <a:p>
            <a:r>
              <a:rPr lang="en-US" sz="3600" dirty="0" smtClean="0">
                <a:latin typeface="Chalkduster"/>
                <a:cs typeface="Chalkduster"/>
              </a:rPr>
              <a:t>It Works</a:t>
            </a:r>
            <a:endParaRPr lang="en-US" dirty="0"/>
          </a:p>
        </p:txBody>
      </p:sp>
      <p:sp>
        <p:nvSpPr>
          <p:cNvPr id="8" name="TextBox 7"/>
          <p:cNvSpPr txBox="1"/>
          <p:nvPr/>
        </p:nvSpPr>
        <p:spPr>
          <a:xfrm>
            <a:off x="5427688" y="4367346"/>
            <a:ext cx="45719" cy="369332"/>
          </a:xfrm>
          <a:prstGeom prst="rect">
            <a:avLst/>
          </a:prstGeom>
          <a:noFill/>
        </p:spPr>
        <p:txBody>
          <a:bodyPr wrap="square" rtlCol="0">
            <a:spAutoFit/>
          </a:bodyPr>
          <a:lstStyle/>
          <a:p>
            <a:endParaRPr lang="en-US" dirty="0"/>
          </a:p>
        </p:txBody>
      </p:sp>
      <p:sp>
        <p:nvSpPr>
          <p:cNvPr id="16" name="TextBox 15"/>
          <p:cNvSpPr txBox="1"/>
          <p:nvPr/>
        </p:nvSpPr>
        <p:spPr>
          <a:xfrm>
            <a:off x="3625320" y="3859515"/>
            <a:ext cx="2672188" cy="677108"/>
          </a:xfrm>
          <a:prstGeom prst="rect">
            <a:avLst/>
          </a:prstGeom>
          <a:noFill/>
        </p:spPr>
        <p:txBody>
          <a:bodyPr wrap="square" rtlCol="0">
            <a:spAutoFit/>
          </a:bodyPr>
          <a:lstStyle/>
          <a:p>
            <a:r>
              <a:rPr lang="en-US" sz="3800" dirty="0" smtClean="0">
                <a:latin typeface="Chalkduster"/>
                <a:cs typeface="Chalkduster"/>
              </a:rPr>
              <a:t>2</a:t>
            </a:r>
            <a:r>
              <a:rPr lang="en-US" sz="3800" baseline="30000" dirty="0" smtClean="0">
                <a:latin typeface="Chalkduster"/>
                <a:cs typeface="Chalkduster"/>
              </a:rPr>
              <a:t>2</a:t>
            </a:r>
            <a:r>
              <a:rPr lang="en-US" sz="3800" dirty="0" smtClean="0">
                <a:latin typeface="Chalkduster"/>
                <a:cs typeface="Chalkduster"/>
              </a:rPr>
              <a:t>=-2</a:t>
            </a:r>
            <a:r>
              <a:rPr lang="en-US" sz="3800" baseline="30000" dirty="0" smtClean="0">
                <a:latin typeface="Chalkduster"/>
                <a:cs typeface="Chalkduster"/>
              </a:rPr>
              <a:t>2</a:t>
            </a:r>
            <a:endParaRPr lang="en-US" sz="3800" dirty="0">
              <a:latin typeface="Chalkduster"/>
              <a:cs typeface="Chalkduster"/>
            </a:endParaRPr>
          </a:p>
        </p:txBody>
      </p:sp>
      <p:sp>
        <p:nvSpPr>
          <p:cNvPr id="17" name="TextBox 16"/>
          <p:cNvSpPr txBox="1"/>
          <p:nvPr/>
        </p:nvSpPr>
        <p:spPr>
          <a:xfrm>
            <a:off x="1348641" y="5652093"/>
            <a:ext cx="6798707" cy="677108"/>
          </a:xfrm>
          <a:prstGeom prst="rect">
            <a:avLst/>
          </a:prstGeom>
          <a:noFill/>
        </p:spPr>
        <p:txBody>
          <a:bodyPr wrap="square" rtlCol="0">
            <a:spAutoFit/>
          </a:bodyPr>
          <a:lstStyle/>
          <a:p>
            <a:r>
              <a:rPr lang="en-US" sz="3800" dirty="0" smtClean="0">
                <a:latin typeface="Chalkduster"/>
                <a:cs typeface="Chalkduster"/>
              </a:rPr>
              <a:t>OH NO IT DOESN’T WORK</a:t>
            </a:r>
            <a:endParaRPr lang="en-US" sz="3800" dirty="0">
              <a:latin typeface="Chalkduster"/>
              <a:cs typeface="Chalkduster"/>
            </a:endParaRPr>
          </a:p>
        </p:txBody>
      </p:sp>
      <p:sp>
        <p:nvSpPr>
          <p:cNvPr id="21" name="TextBox 20"/>
          <p:cNvSpPr txBox="1"/>
          <p:nvPr/>
        </p:nvSpPr>
        <p:spPr>
          <a:xfrm>
            <a:off x="1378281" y="867722"/>
            <a:ext cx="6067393" cy="584776"/>
          </a:xfrm>
          <a:prstGeom prst="rect">
            <a:avLst/>
          </a:prstGeom>
          <a:noFill/>
        </p:spPr>
        <p:txBody>
          <a:bodyPr wrap="square" rtlCol="0">
            <a:spAutoFit/>
          </a:bodyPr>
          <a:lstStyle/>
          <a:p>
            <a:r>
              <a:rPr lang="en-US" sz="3200" dirty="0" smtClean="0">
                <a:latin typeface="Cracked"/>
                <a:cs typeface="Cracked"/>
              </a:rPr>
              <a:t>This is where your journey into Exponents begins</a:t>
            </a:r>
            <a:endParaRPr lang="en-US" sz="3200" dirty="0">
              <a:latin typeface="Cracked"/>
              <a:cs typeface="Cracked"/>
            </a:endParaRPr>
          </a:p>
        </p:txBody>
      </p:sp>
      <p:sp>
        <p:nvSpPr>
          <p:cNvPr id="25" name="TextBox 24"/>
          <p:cNvSpPr txBox="1"/>
          <p:nvPr/>
        </p:nvSpPr>
        <p:spPr>
          <a:xfrm>
            <a:off x="2506217" y="199765"/>
            <a:ext cx="4313185" cy="923330"/>
          </a:xfrm>
          <a:prstGeom prst="rect">
            <a:avLst/>
          </a:prstGeom>
          <a:noFill/>
        </p:spPr>
        <p:txBody>
          <a:bodyPr wrap="square" rtlCol="0">
            <a:spAutoFit/>
          </a:bodyPr>
          <a:lstStyle/>
          <a:p>
            <a:r>
              <a:rPr lang="en-US" sz="5400" dirty="0" smtClean="0">
                <a:latin typeface="Chalkduster"/>
                <a:cs typeface="Chalkduster"/>
              </a:rPr>
              <a:t>(-2)</a:t>
            </a:r>
            <a:r>
              <a:rPr lang="en-US" sz="5400" baseline="30000" dirty="0" smtClean="0">
                <a:latin typeface="Chalkduster"/>
                <a:cs typeface="Chalkduster"/>
              </a:rPr>
              <a:t>2 </a:t>
            </a:r>
            <a:r>
              <a:rPr lang="en-US" sz="5400" dirty="0" smtClean="0">
                <a:latin typeface="Chalkduster"/>
                <a:cs typeface="Chalkduster"/>
              </a:rPr>
              <a:t>≠ -2</a:t>
            </a:r>
            <a:r>
              <a:rPr lang="en-US" sz="5400" baseline="30000" dirty="0" smtClean="0">
                <a:latin typeface="Chalkduster"/>
                <a:cs typeface="Chalkduster"/>
              </a:rPr>
              <a:t>2</a:t>
            </a:r>
          </a:p>
        </p:txBody>
      </p:sp>
      <p:sp>
        <p:nvSpPr>
          <p:cNvPr id="26" name="TextBox 25"/>
          <p:cNvSpPr txBox="1"/>
          <p:nvPr/>
        </p:nvSpPr>
        <p:spPr>
          <a:xfrm>
            <a:off x="2087572" y="1637163"/>
            <a:ext cx="5166305" cy="2585323"/>
          </a:xfrm>
          <a:prstGeom prst="rect">
            <a:avLst/>
          </a:prstGeom>
          <a:noFill/>
        </p:spPr>
        <p:txBody>
          <a:bodyPr wrap="square" rtlCol="0">
            <a:spAutoFit/>
          </a:bodyPr>
          <a:lstStyle/>
          <a:p>
            <a:r>
              <a:rPr lang="en-US" dirty="0" smtClean="0">
                <a:latin typeface="American Typewriter"/>
                <a:cs typeface="American Typewriter"/>
              </a:rPr>
              <a:t>In (-2)</a:t>
            </a:r>
            <a:r>
              <a:rPr lang="en-US" baseline="30000" dirty="0" smtClean="0">
                <a:latin typeface="American Typewriter"/>
                <a:cs typeface="American Typewriter"/>
              </a:rPr>
              <a:t>2 </a:t>
            </a:r>
            <a:r>
              <a:rPr lang="en-US" dirty="0" smtClean="0">
                <a:latin typeface="American Typewriter"/>
                <a:cs typeface="American Typewriter"/>
              </a:rPr>
              <a:t>You can tell (-2) is the base because it is in parenthesis, In -2</a:t>
            </a:r>
            <a:r>
              <a:rPr lang="en-US" baseline="30000" dirty="0" smtClean="0">
                <a:latin typeface="American Typewriter"/>
                <a:cs typeface="American Typewriter"/>
              </a:rPr>
              <a:t>2 </a:t>
            </a:r>
            <a:r>
              <a:rPr lang="en-US" dirty="0" smtClean="0">
                <a:latin typeface="American Typewriter"/>
                <a:cs typeface="American Typewriter"/>
              </a:rPr>
              <a:t>there are no parenthesis. Because of that 2 is the base not -2. Another way of doing the problem would be 0-2</a:t>
            </a:r>
            <a:r>
              <a:rPr lang="en-US" baseline="30000" dirty="0" smtClean="0">
                <a:latin typeface="American Typewriter"/>
                <a:cs typeface="American Typewriter"/>
              </a:rPr>
              <a:t>2.</a:t>
            </a:r>
            <a:r>
              <a:rPr lang="en-US" dirty="0" smtClean="0">
                <a:latin typeface="American Typewriter"/>
                <a:cs typeface="American Typewriter"/>
              </a:rPr>
              <a:t> In 0-2</a:t>
            </a:r>
            <a:r>
              <a:rPr lang="en-US" baseline="30000" dirty="0" smtClean="0">
                <a:latin typeface="American Typewriter"/>
                <a:cs typeface="American Typewriter"/>
              </a:rPr>
              <a:t>2 </a:t>
            </a:r>
            <a:r>
              <a:rPr lang="en-US" dirty="0" smtClean="0">
                <a:latin typeface="American Typewriter"/>
                <a:cs typeface="American Typewriter"/>
              </a:rPr>
              <a:t> you would start off by doing 2 to the second power, which is 2 times 2. The answer would be 4. But after you do that the equation would be 0-4. 0-4=(-4). The answer is different than (-2)</a:t>
            </a:r>
            <a:r>
              <a:rPr lang="en-US" baseline="30000" dirty="0" smtClean="0">
                <a:latin typeface="American Typewriter"/>
                <a:cs typeface="American Typewriter"/>
              </a:rPr>
              <a:t>2. </a:t>
            </a:r>
            <a:endParaRPr lang="en-US" baseline="30000" dirty="0">
              <a:latin typeface="American Typewriter"/>
              <a:cs typeface="American Typewriter"/>
            </a:endParaRPr>
          </a:p>
        </p:txBody>
      </p:sp>
      <p:sp>
        <p:nvSpPr>
          <p:cNvPr id="19" name="TextBox 18"/>
          <p:cNvSpPr txBox="1"/>
          <p:nvPr/>
        </p:nvSpPr>
        <p:spPr>
          <a:xfrm>
            <a:off x="2087572" y="1653168"/>
            <a:ext cx="5166305" cy="1477328"/>
          </a:xfrm>
          <a:prstGeom prst="rect">
            <a:avLst/>
          </a:prstGeom>
          <a:noFill/>
        </p:spPr>
        <p:txBody>
          <a:bodyPr wrap="square" rtlCol="0">
            <a:spAutoFit/>
          </a:bodyPr>
          <a:lstStyle/>
          <a:p>
            <a:r>
              <a:rPr lang="en-US" dirty="0" smtClean="0">
                <a:latin typeface="American Typewriter"/>
                <a:cs typeface="American Typewriter"/>
              </a:rPr>
              <a:t>In (-2)</a:t>
            </a:r>
            <a:r>
              <a:rPr lang="en-US" baseline="30000" dirty="0" smtClean="0">
                <a:latin typeface="American Typewriter"/>
                <a:cs typeface="American Typewriter"/>
              </a:rPr>
              <a:t>2 </a:t>
            </a:r>
            <a:r>
              <a:rPr lang="en-US" dirty="0" smtClean="0">
                <a:latin typeface="American Typewriter"/>
                <a:cs typeface="American Typewriter"/>
              </a:rPr>
              <a:t>you can tell the base is (-2) because there are parenthesis. There is no chance of it being -2 or minus two. Now all we need to find out is what negative 2 multiplied by itself is. </a:t>
            </a:r>
            <a:endParaRPr lang="en-US" baseline="30000" dirty="0">
              <a:latin typeface="American Typewriter"/>
              <a:cs typeface="American Typewriter"/>
            </a:endParaRPr>
          </a:p>
        </p:txBody>
      </p:sp>
      <p:sp>
        <p:nvSpPr>
          <p:cNvPr id="20" name="TextBox 19"/>
          <p:cNvSpPr txBox="1"/>
          <p:nvPr/>
        </p:nvSpPr>
        <p:spPr>
          <a:xfrm>
            <a:off x="2087572" y="1653782"/>
            <a:ext cx="4967877" cy="1754327"/>
          </a:xfrm>
          <a:prstGeom prst="rect">
            <a:avLst/>
          </a:prstGeom>
          <a:noFill/>
        </p:spPr>
        <p:txBody>
          <a:bodyPr wrap="square" rtlCol="0">
            <a:spAutoFit/>
          </a:bodyPr>
          <a:lstStyle/>
          <a:p>
            <a:r>
              <a:rPr lang="en-US" dirty="0" smtClean="0">
                <a:latin typeface="American Typewriter"/>
                <a:cs typeface="American Typewriter"/>
              </a:rPr>
              <a:t>When you multiply a negative by a negative what do you get? A positive! So when you multiply -1 by -1 you get 1! Positive 1. So when you multiply -2 by -2</a:t>
            </a:r>
          </a:p>
          <a:p>
            <a:r>
              <a:rPr lang="en-US" dirty="0" smtClean="0">
                <a:latin typeface="American Typewriter"/>
                <a:cs typeface="American Typewriter"/>
              </a:rPr>
              <a:t>[In other words (-2)</a:t>
            </a:r>
            <a:r>
              <a:rPr lang="en-US" baseline="30000" dirty="0" smtClean="0">
                <a:latin typeface="American Typewriter"/>
                <a:cs typeface="American Typewriter"/>
              </a:rPr>
              <a:t>2</a:t>
            </a:r>
            <a:r>
              <a:rPr lang="en-US" dirty="0" smtClean="0">
                <a:latin typeface="American Typewriter"/>
                <a:cs typeface="American Typewriter"/>
              </a:rPr>
              <a:t>] </a:t>
            </a:r>
          </a:p>
          <a:p>
            <a:r>
              <a:rPr lang="en-US" dirty="0" smtClean="0">
                <a:latin typeface="American Typewriter"/>
                <a:cs typeface="American Typewriter"/>
              </a:rPr>
              <a:t>you get…  </a:t>
            </a:r>
          </a:p>
        </p:txBody>
      </p:sp>
      <p:sp>
        <p:nvSpPr>
          <p:cNvPr id="28" name="TextBox 27"/>
          <p:cNvSpPr txBox="1"/>
          <p:nvPr/>
        </p:nvSpPr>
        <p:spPr>
          <a:xfrm>
            <a:off x="2087572" y="3960876"/>
            <a:ext cx="5358102" cy="523220"/>
          </a:xfrm>
          <a:prstGeom prst="rect">
            <a:avLst/>
          </a:prstGeom>
          <a:noFill/>
        </p:spPr>
        <p:txBody>
          <a:bodyPr wrap="square" rtlCol="0">
            <a:spAutoFit/>
          </a:bodyPr>
          <a:lstStyle/>
          <a:p>
            <a:r>
              <a:rPr lang="en-US" sz="2800" dirty="0" smtClean="0">
                <a:latin typeface="Abadi MT Condensed Extra Bold"/>
                <a:cs typeface="Abadi MT Condensed Extra Bold"/>
              </a:rPr>
              <a:t>So this will sum everything up:</a:t>
            </a:r>
          </a:p>
        </p:txBody>
      </p:sp>
      <p:sp>
        <p:nvSpPr>
          <p:cNvPr id="29" name="TextBox 28"/>
          <p:cNvSpPr txBox="1"/>
          <p:nvPr/>
        </p:nvSpPr>
        <p:spPr>
          <a:xfrm>
            <a:off x="2087572" y="4756545"/>
            <a:ext cx="5358102" cy="523220"/>
          </a:xfrm>
          <a:prstGeom prst="rect">
            <a:avLst/>
          </a:prstGeom>
          <a:noFill/>
        </p:spPr>
        <p:txBody>
          <a:bodyPr wrap="square" rtlCol="0">
            <a:spAutoFit/>
          </a:bodyPr>
          <a:lstStyle/>
          <a:p>
            <a:r>
              <a:rPr lang="en-US" sz="2800" dirty="0" smtClean="0">
                <a:latin typeface="Chalkduster"/>
                <a:cs typeface="Chalkduster"/>
              </a:rPr>
              <a:t>(-2)</a:t>
            </a:r>
            <a:r>
              <a:rPr lang="en-US" sz="2800" baseline="30000" dirty="0" smtClean="0">
                <a:latin typeface="Chalkduster"/>
                <a:cs typeface="Chalkduster"/>
              </a:rPr>
              <a:t>2</a:t>
            </a:r>
            <a:r>
              <a:rPr lang="en-US" sz="2800" dirty="0" smtClean="0">
                <a:latin typeface="Chalkduster"/>
                <a:cs typeface="Chalkduster"/>
              </a:rPr>
              <a:t> = 4</a:t>
            </a:r>
          </a:p>
        </p:txBody>
      </p:sp>
      <p:sp>
        <p:nvSpPr>
          <p:cNvPr id="30" name="TextBox 29"/>
          <p:cNvSpPr txBox="1"/>
          <p:nvPr/>
        </p:nvSpPr>
        <p:spPr>
          <a:xfrm>
            <a:off x="2087572" y="5652093"/>
            <a:ext cx="5358102" cy="523220"/>
          </a:xfrm>
          <a:prstGeom prst="rect">
            <a:avLst/>
          </a:prstGeom>
          <a:noFill/>
        </p:spPr>
        <p:txBody>
          <a:bodyPr wrap="square" rtlCol="0">
            <a:spAutoFit/>
          </a:bodyPr>
          <a:lstStyle/>
          <a:p>
            <a:r>
              <a:rPr lang="en-US" sz="2800" dirty="0" smtClean="0">
                <a:latin typeface="Chalkduster"/>
                <a:cs typeface="Chalkduster"/>
              </a:rPr>
              <a:t>-2</a:t>
            </a:r>
            <a:r>
              <a:rPr lang="en-US" sz="2800" baseline="30000" dirty="0" smtClean="0">
                <a:latin typeface="Chalkduster"/>
                <a:cs typeface="Chalkduster"/>
              </a:rPr>
              <a:t>2</a:t>
            </a:r>
            <a:r>
              <a:rPr lang="en-US" sz="2800" dirty="0" smtClean="0">
                <a:latin typeface="Chalkduster"/>
                <a:cs typeface="Chalkduster"/>
              </a:rPr>
              <a:t> = -4</a:t>
            </a:r>
            <a:endParaRPr lang="en-US" sz="2800" baseline="30000" dirty="0">
              <a:latin typeface="Chalkduster"/>
              <a:cs typeface="Chalkduster"/>
            </a:endParaRPr>
          </a:p>
        </p:txBody>
      </p:sp>
      <p:sp>
        <p:nvSpPr>
          <p:cNvPr id="31" name="TextBox 30"/>
          <p:cNvSpPr txBox="1"/>
          <p:nvPr/>
        </p:nvSpPr>
        <p:spPr>
          <a:xfrm>
            <a:off x="3278777" y="538319"/>
            <a:ext cx="3975100" cy="584776"/>
          </a:xfrm>
          <a:prstGeom prst="rect">
            <a:avLst/>
          </a:prstGeom>
          <a:noFill/>
        </p:spPr>
        <p:txBody>
          <a:bodyPr wrap="square" rtlCol="0">
            <a:spAutoFit/>
          </a:bodyPr>
          <a:lstStyle/>
          <a:p>
            <a:r>
              <a:rPr lang="en-US" sz="3200" dirty="0" smtClean="0">
                <a:latin typeface="Chalkduster"/>
                <a:cs typeface="Chalkduster"/>
              </a:rPr>
              <a:t>Exponents</a:t>
            </a:r>
            <a:endParaRPr lang="en-US" sz="3200" dirty="0">
              <a:latin typeface="Chalkduster"/>
              <a:cs typeface="Chalkduster"/>
            </a:endParaRPr>
          </a:p>
        </p:txBody>
      </p:sp>
      <p:sp>
        <p:nvSpPr>
          <p:cNvPr id="32" name="TextBox 31"/>
          <p:cNvSpPr txBox="1"/>
          <p:nvPr/>
        </p:nvSpPr>
        <p:spPr>
          <a:xfrm>
            <a:off x="3409701" y="1422949"/>
            <a:ext cx="2194630" cy="461665"/>
          </a:xfrm>
          <a:prstGeom prst="rect">
            <a:avLst/>
          </a:prstGeom>
          <a:noFill/>
        </p:spPr>
        <p:txBody>
          <a:bodyPr wrap="square" rtlCol="0">
            <a:spAutoFit/>
          </a:bodyPr>
          <a:lstStyle/>
          <a:p>
            <a:r>
              <a:rPr lang="en-US" sz="2400" dirty="0" smtClean="0">
                <a:latin typeface="Chalkduster"/>
                <a:cs typeface="Chalkduster"/>
              </a:rPr>
              <a:t>By </a:t>
            </a:r>
            <a:r>
              <a:rPr lang="en-US" sz="2400" dirty="0" err="1" smtClean="0">
                <a:latin typeface="Chalkduster"/>
                <a:cs typeface="Chalkduster"/>
              </a:rPr>
              <a:t>Loghan</a:t>
            </a:r>
            <a:endParaRPr lang="en-US" sz="2400" dirty="0">
              <a:latin typeface="Chalkduster"/>
              <a:cs typeface="Chalkduster"/>
            </a:endParaRPr>
          </a:p>
        </p:txBody>
      </p:sp>
      <p:sp>
        <p:nvSpPr>
          <p:cNvPr id="33" name="TextBox 32"/>
          <p:cNvSpPr txBox="1"/>
          <p:nvPr/>
        </p:nvSpPr>
        <p:spPr>
          <a:xfrm>
            <a:off x="1378281" y="1991722"/>
            <a:ext cx="6097033" cy="584776"/>
          </a:xfrm>
          <a:prstGeom prst="rect">
            <a:avLst/>
          </a:prstGeom>
          <a:noFill/>
        </p:spPr>
        <p:txBody>
          <a:bodyPr wrap="square" rtlCol="0">
            <a:spAutoFit/>
          </a:bodyPr>
          <a:lstStyle/>
          <a:p>
            <a:r>
              <a:rPr lang="en-US" sz="3200" dirty="0" smtClean="0">
                <a:latin typeface="Cracked"/>
                <a:cs typeface="Cracked"/>
              </a:rPr>
              <a:t>I hope you enjoyed your journey into Exponents</a:t>
            </a:r>
            <a:endParaRPr lang="en-US" sz="3200" dirty="0">
              <a:latin typeface="Cracked"/>
              <a:cs typeface="Cracked"/>
            </a:endParaRPr>
          </a:p>
        </p:txBody>
      </p:sp>
      <p:pic>
        <p:nvPicPr>
          <p:cNvPr id="35" name="Picture 34"/>
          <p:cNvPicPr>
            <a:picLocks noChangeAspect="1"/>
          </p:cNvPicPr>
          <p:nvPr/>
        </p:nvPicPr>
        <mc:AlternateContent xmlns:ma="http://schemas.microsoft.com/office/mac/drawingml/2008/main">
          <mc:Choice Requires="ma">
            <p:blipFill>
              <a:blip r:embed="rId2"/>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3"/>
              <a:stretch>
                <a:fillRect/>
              </a:stretch>
            </p:blipFill>
          </mc:Fallback>
        </mc:AlternateContent>
        <p:spPr>
          <a:xfrm>
            <a:off x="3587750" y="1991722"/>
            <a:ext cx="1968500" cy="1511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9"/>
                                        </p:tgtEl>
                                        <p:attrNameLst>
                                          <p:attrName>style.visibility</p:attrName>
                                        </p:attrNameLst>
                                      </p:cBhvr>
                                      <p:to>
                                        <p:strVal val="visible"/>
                                      </p:to>
                                    </p:set>
                                    <p:set>
                                      <p:cBhvr>
                                        <p:cTn id="7" dur="910" fill="hold">
                                          <p:stCondLst>
                                            <p:cond delay="0"/>
                                          </p:stCondLst>
                                        </p:cTn>
                                        <p:tgtEl>
                                          <p:spTgt spid="9"/>
                                        </p:tgtEl>
                                        <p:attrNameLst>
                                          <p:attrName>style.rotation</p:attrName>
                                        </p:attrNameLst>
                                      </p:cBhvr>
                                      <p:to>
                                        <p:strVal val="-45.0"/>
                                      </p:to>
                                    </p:set>
                                    <p:anim calcmode="lin" valueType="num">
                                      <p:cBhvr>
                                        <p:cTn id="8" dur="910" fill="hold">
                                          <p:stCondLst>
                                            <p:cond delay="910"/>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9" dur="910"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10" dur="312" decel="50000" autoRev="1" fill="hold">
                                          <p:stCondLst>
                                            <p:cond delay="910"/>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11" dur="272" fill="hold">
                                          <p:stCondLst>
                                            <p:cond delay="1728"/>
                                          </p:stCondLst>
                                        </p:cTn>
                                        <p:tgtEl>
                                          <p:spTgt spid="9"/>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8" presetClass="emph" presetSubtype="0" fill="hold" grpId="3" nodeType="clickEffect">
                                  <p:stCondLst>
                                    <p:cond delay="0"/>
                                  </p:stCondLst>
                                  <p:iterate type="lt">
                                    <p:tmPct val="4000"/>
                                  </p:iterate>
                                  <p:childTnLst>
                                    <p:set>
                                      <p:cBhvr override="childStyle">
                                        <p:cTn id="15" dur="500" fill="hold"/>
                                        <p:tgtEl>
                                          <p:spTgt spid="9"/>
                                        </p:tgtEl>
                                        <p:attrNameLst>
                                          <p:attrName>style.textDecorationUnderline</p:attrName>
                                        </p:attrNameLst>
                                      </p:cBhvr>
                                      <p:to>
                                        <p:strVal val="true"/>
                                      </p:to>
                                    </p:set>
                                  </p:childTnLst>
                                </p:cTn>
                              </p:par>
                            </p:childTnLst>
                          </p:cTn>
                        </p:par>
                      </p:childTnLst>
                    </p:cTn>
                  </p:par>
                  <p:par>
                    <p:cTn id="16" fill="hold">
                      <p:stCondLst>
                        <p:cond delay="indefinite"/>
                      </p:stCondLst>
                      <p:childTnLst>
                        <p:par>
                          <p:cTn id="17" fill="hold">
                            <p:stCondLst>
                              <p:cond delay="0"/>
                            </p:stCondLst>
                            <p:childTnLst>
                              <p:par>
                                <p:cTn id="18" presetID="21" presetClass="entr" presetSubtype="4" fill="hold" grpId="0" nodeType="clickEffect">
                                  <p:stCondLst>
                                    <p:cond delay="0"/>
                                  </p:stCondLst>
                                  <p:iterate type="lt">
                                    <p:tmPct val="0"/>
                                  </p:iterate>
                                  <p:childTnLst>
                                    <p:set>
                                      <p:cBhvr>
                                        <p:cTn id="19" dur="1" fill="hold">
                                          <p:stCondLst>
                                            <p:cond delay="0"/>
                                          </p:stCondLst>
                                        </p:cTn>
                                        <p:tgtEl>
                                          <p:spTgt spid="10"/>
                                        </p:tgtEl>
                                        <p:attrNameLst>
                                          <p:attrName>style.visibility</p:attrName>
                                        </p:attrNameLst>
                                      </p:cBhvr>
                                      <p:to>
                                        <p:strVal val="visible"/>
                                      </p:to>
                                    </p:set>
                                    <p:animEffect transition="in" filter="wheel(4)">
                                      <p:cBhvr>
                                        <p:cTn id="20" dur="20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mph" presetSubtype="0" accel="50000" decel="50000" fill="hold" grpId="2" nodeType="clickEffect">
                                  <p:stCondLst>
                                    <p:cond delay="0"/>
                                  </p:stCondLst>
                                  <p:iterate type="lt">
                                    <p:tmPct val="0"/>
                                  </p:iterate>
                                  <p:childTnLst>
                                    <p:animScale>
                                      <p:cBhvr>
                                        <p:cTn id="24" dur="2000" fill="hold"/>
                                        <p:tgtEl>
                                          <p:spTgt spid="9"/>
                                        </p:tgtEl>
                                      </p:cBhvr>
                                      <p:by x="150000" y="150000"/>
                                    </p:animScale>
                                  </p:childTnLst>
                                </p:cTn>
                              </p:par>
                            </p:childTnLst>
                          </p:cTn>
                        </p:par>
                        <p:par>
                          <p:cTn id="25" fill="hold">
                            <p:stCondLst>
                              <p:cond delay="2000"/>
                            </p:stCondLst>
                            <p:childTnLst>
                              <p:par>
                                <p:cTn id="26" presetID="3" presetClass="emph" presetSubtype="2" fill="hold" grpId="1" nodeType="afterEffect">
                                  <p:stCondLst>
                                    <p:cond delay="0"/>
                                  </p:stCondLst>
                                  <p:iterate type="lt">
                                    <p:tmPct val="0"/>
                                  </p:iterate>
                                  <p:childTnLst>
                                    <p:animClr clrSpc="rgb">
                                      <p:cBhvr override="childStyle">
                                        <p:cTn id="27" dur="2000" fill="hold"/>
                                        <p:tgtEl>
                                          <p:spTgt spid="9"/>
                                        </p:tgtEl>
                                        <p:attrNameLst>
                                          <p:attrName>style.color</p:attrName>
                                        </p:attrNameLst>
                                      </p:cBhvr>
                                      <p:to>
                                        <a:srgbClr val="FFFFFF"/>
                                      </p:to>
                                    </p:animClr>
                                  </p:childTnLst>
                                </p:cTn>
                              </p:par>
                            </p:childTnLst>
                          </p:cTn>
                        </p:par>
                      </p:childTnLst>
                    </p:cTn>
                  </p:par>
                  <p:par>
                    <p:cTn id="28" fill="hold">
                      <p:stCondLst>
                        <p:cond delay="indefinite"/>
                      </p:stCondLst>
                      <p:childTnLst>
                        <p:par>
                          <p:cTn id="29" fill="hold">
                            <p:stCondLst>
                              <p:cond delay="0"/>
                            </p:stCondLst>
                            <p:childTnLst>
                              <p:par>
                                <p:cTn id="30" presetID="16" presetClass="emph" presetSubtype="0" fill="hold" grpId="1" nodeType="clickEffect">
                                  <p:stCondLst>
                                    <p:cond delay="0"/>
                                  </p:stCondLst>
                                  <p:iterate type="lt">
                                    <p:tmPct val="4000"/>
                                  </p:iterate>
                                  <p:childTnLst>
                                    <p:set>
                                      <p:cBhvr override="childStyle">
                                        <p:cTn id="31" dur="1000" fill="hold"/>
                                        <p:tgtEl>
                                          <p:spTgt spid="10"/>
                                        </p:tgtEl>
                                        <p:attrNameLst>
                                          <p:attrName>style.color</p:attrName>
                                        </p:attrNameLst>
                                      </p:cBhvr>
                                      <p:to>
                                        <p:clrVal>
                                          <a:schemeClr val="bg1"/>
                                        </p:clrVal>
                                      </p:to>
                                    </p:set>
                                    <p:set>
                                      <p:cBhvr>
                                        <p:cTn id="32" dur="1000" fill="hold"/>
                                        <p:tgtEl>
                                          <p:spTgt spid="10"/>
                                        </p:tgtEl>
                                        <p:attrNameLst>
                                          <p:attrName>fillcolor</p:attrName>
                                        </p:attrNameLst>
                                      </p:cBhvr>
                                      <p:to>
                                        <p:clrVal>
                                          <a:schemeClr val="bg1"/>
                                        </p:clrVal>
                                      </p:to>
                                    </p:set>
                                    <p:set>
                                      <p:cBhvr>
                                        <p:cTn id="33" dur="1000" fill="hold"/>
                                        <p:tgtEl>
                                          <p:spTgt spid="10"/>
                                        </p:tgtEl>
                                        <p:attrNameLst>
                                          <p:attrName>fill.type</p:attrName>
                                        </p:attrNameLst>
                                      </p:cBhvr>
                                      <p:to>
                                        <p:strVal val="solid"/>
                                      </p:to>
                                    </p:set>
                                  </p:childTnLst>
                                </p:cTn>
                              </p:par>
                            </p:childTnLst>
                          </p:cTn>
                        </p:par>
                      </p:childTnLst>
                    </p:cTn>
                  </p:par>
                  <p:par>
                    <p:cTn id="34" fill="hold">
                      <p:stCondLst>
                        <p:cond delay="indefinite"/>
                      </p:stCondLst>
                      <p:childTnLst>
                        <p:par>
                          <p:cTn id="35" fill="hold">
                            <p:stCondLst>
                              <p:cond delay="0"/>
                            </p:stCondLst>
                            <p:childTnLst>
                              <p:par>
                                <p:cTn id="36" presetID="39" presetClass="entr" presetSubtype="0" accel="100000" fill="hold" grpId="0" nodeType="clickEffect">
                                  <p:stCondLst>
                                    <p:cond delay="0"/>
                                  </p:stCondLst>
                                  <p:iterate type="lt">
                                    <p:tmPct val="0"/>
                                  </p:iterate>
                                  <p:childTnLst>
                                    <p:set>
                                      <p:cBhvr>
                                        <p:cTn id="37" dur="1" fill="hold">
                                          <p:stCondLst>
                                            <p:cond delay="0"/>
                                          </p:stCondLst>
                                        </p:cTn>
                                        <p:tgtEl>
                                          <p:spTgt spid="12"/>
                                        </p:tgtEl>
                                        <p:attrNameLst>
                                          <p:attrName>style.visibility</p:attrName>
                                        </p:attrNameLst>
                                      </p:cBhvr>
                                      <p:to>
                                        <p:strVal val="visible"/>
                                      </p:to>
                                    </p:set>
                                    <p:anim calcmode="lin" valueType="num">
                                      <p:cBhvr>
                                        <p:cTn id="38" dur="1000" fill="hold"/>
                                        <p:tgtEl>
                                          <p:spTgt spid="12"/>
                                        </p:tgtEl>
                                        <p:attrNameLst>
                                          <p:attrName>ppt_h</p:attrName>
                                        </p:attrNameLst>
                                      </p:cBhvr>
                                      <p:tavLst>
                                        <p:tav tm="0">
                                          <p:val>
                                            <p:strVal val="#ppt_h/20"/>
                                          </p:val>
                                        </p:tav>
                                        <p:tav tm="50000">
                                          <p:val>
                                            <p:strVal val="#ppt_h/20"/>
                                          </p:val>
                                        </p:tav>
                                        <p:tav tm="100000">
                                          <p:val>
                                            <p:strVal val="#ppt_h"/>
                                          </p:val>
                                        </p:tav>
                                      </p:tavLst>
                                    </p:anim>
                                    <p:anim calcmode="lin" valueType="num">
                                      <p:cBhvr>
                                        <p:cTn id="39" dur="1000" fill="hold"/>
                                        <p:tgtEl>
                                          <p:spTgt spid="12"/>
                                        </p:tgtEl>
                                        <p:attrNameLst>
                                          <p:attrName>ppt_w</p:attrName>
                                        </p:attrNameLst>
                                      </p:cBhvr>
                                      <p:tavLst>
                                        <p:tav tm="0">
                                          <p:val>
                                            <p:strVal val="#ppt_w+.3"/>
                                          </p:val>
                                        </p:tav>
                                        <p:tav tm="50000">
                                          <p:val>
                                            <p:strVal val="#ppt_w+.3"/>
                                          </p:val>
                                        </p:tav>
                                        <p:tav tm="100000">
                                          <p:val>
                                            <p:strVal val="#ppt_w"/>
                                          </p:val>
                                        </p:tav>
                                      </p:tavLst>
                                    </p:anim>
                                    <p:anim calcmode="lin" valueType="num">
                                      <p:cBhvr>
                                        <p:cTn id="40" dur="1000" fill="hold"/>
                                        <p:tgtEl>
                                          <p:spTgt spid="12"/>
                                        </p:tgtEl>
                                        <p:attrNameLst>
                                          <p:attrName>ppt_x</p:attrName>
                                        </p:attrNameLst>
                                      </p:cBhvr>
                                      <p:tavLst>
                                        <p:tav tm="0">
                                          <p:val>
                                            <p:strVal val="#ppt_x-.3"/>
                                          </p:val>
                                        </p:tav>
                                        <p:tav tm="5000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accel="50000" decel="50000"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2000" fill="hold"/>
                                        <p:tgtEl>
                                          <p:spTgt spid="13"/>
                                        </p:tgtEl>
                                        <p:attrNameLst>
                                          <p:attrName>ppt_x</p:attrName>
                                        </p:attrNameLst>
                                      </p:cBhvr>
                                      <p:tavLst>
                                        <p:tav tm="0">
                                          <p:val>
                                            <p:strVal val="#ppt_x"/>
                                          </p:val>
                                        </p:tav>
                                        <p:tav tm="100000">
                                          <p:val>
                                            <p:strVal val="#ppt_x"/>
                                          </p:val>
                                        </p:tav>
                                      </p:tavLst>
                                    </p:anim>
                                    <p:anim calcmode="lin" valueType="num">
                                      <p:cBhvr additive="base">
                                        <p:cTn id="47" dur="2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xit" presetSubtype="4" accel="50000" decel="50000" fill="hold" grpId="1" nodeType="clickEffect">
                                  <p:stCondLst>
                                    <p:cond delay="0"/>
                                  </p:stCondLst>
                                  <p:childTnLst>
                                    <p:anim calcmode="lin" valueType="num">
                                      <p:cBhvr additive="base">
                                        <p:cTn id="51" dur="1000"/>
                                        <p:tgtEl>
                                          <p:spTgt spid="13"/>
                                        </p:tgtEl>
                                        <p:attrNameLst>
                                          <p:attrName>ppt_x</p:attrName>
                                        </p:attrNameLst>
                                      </p:cBhvr>
                                      <p:tavLst>
                                        <p:tav tm="0">
                                          <p:val>
                                            <p:strVal val="ppt_x"/>
                                          </p:val>
                                        </p:tav>
                                        <p:tav tm="100000">
                                          <p:val>
                                            <p:strVal val="ppt_x"/>
                                          </p:val>
                                        </p:tav>
                                      </p:tavLst>
                                    </p:anim>
                                    <p:anim calcmode="lin" valueType="num">
                                      <p:cBhvr additive="base">
                                        <p:cTn id="52" dur="1000"/>
                                        <p:tgtEl>
                                          <p:spTgt spid="13"/>
                                        </p:tgtEl>
                                        <p:attrNameLst>
                                          <p:attrName>ppt_y</p:attrName>
                                        </p:attrNameLst>
                                      </p:cBhvr>
                                      <p:tavLst>
                                        <p:tav tm="0">
                                          <p:val>
                                            <p:strVal val="ppt_y"/>
                                          </p:val>
                                        </p:tav>
                                        <p:tav tm="100000">
                                          <p:val>
                                            <p:strVal val="1+ppt_h/2"/>
                                          </p:val>
                                        </p:tav>
                                      </p:tavLst>
                                    </p:anim>
                                    <p:set>
                                      <p:cBhvr>
                                        <p:cTn id="53" dur="1" fill="hold">
                                          <p:stCondLst>
                                            <p:cond delay="999"/>
                                          </p:stCondLst>
                                        </p:cTn>
                                        <p:tgtEl>
                                          <p:spTgt spid="13"/>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3" presetClass="emph" presetSubtype="2" fill="hold" grpId="1" nodeType="clickEffect">
                                  <p:stCondLst>
                                    <p:cond delay="0"/>
                                  </p:stCondLst>
                                  <p:iterate type="lt">
                                    <p:tmPct val="0"/>
                                  </p:iterate>
                                  <p:childTnLst>
                                    <p:animClr clrSpc="rgb">
                                      <p:cBhvr override="childStyle">
                                        <p:cTn id="57" dur="2000" fill="hold"/>
                                        <p:tgtEl>
                                          <p:spTgt spid="12"/>
                                        </p:tgtEl>
                                        <p:attrNameLst>
                                          <p:attrName>style.color</p:attrName>
                                        </p:attrNameLst>
                                      </p:cBhvr>
                                      <p:to>
                                        <a:srgbClr val="00C006"/>
                                      </p:to>
                                    </p:animClr>
                                  </p:childTnLst>
                                </p:cTn>
                              </p:par>
                            </p:childTnLst>
                          </p:cTn>
                        </p:par>
                      </p:childTnLst>
                    </p:cTn>
                  </p:par>
                  <p:par>
                    <p:cTn id="58" fill="hold">
                      <p:stCondLst>
                        <p:cond delay="indefinite"/>
                      </p:stCondLst>
                      <p:childTnLst>
                        <p:par>
                          <p:cTn id="59" fill="hold">
                            <p:stCondLst>
                              <p:cond delay="0"/>
                            </p:stCondLst>
                            <p:childTnLst>
                              <p:par>
                                <p:cTn id="60" presetID="2" presetClass="entr" presetSubtype="4" accel="50000" decel="50000"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1000" fill="hold"/>
                                        <p:tgtEl>
                                          <p:spTgt spid="14"/>
                                        </p:tgtEl>
                                        <p:attrNameLst>
                                          <p:attrName>ppt_x</p:attrName>
                                        </p:attrNameLst>
                                      </p:cBhvr>
                                      <p:tavLst>
                                        <p:tav tm="0">
                                          <p:val>
                                            <p:strVal val="#ppt_x"/>
                                          </p:val>
                                        </p:tav>
                                        <p:tav tm="100000">
                                          <p:val>
                                            <p:strVal val="#ppt_x"/>
                                          </p:val>
                                        </p:tav>
                                      </p:tavLst>
                                    </p:anim>
                                    <p:anim calcmode="lin" valueType="num">
                                      <p:cBhvr additive="base">
                                        <p:cTn id="63"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xit" presetSubtype="4" accel="50000" decel="50000" fill="hold" grpId="1" nodeType="clickEffect">
                                  <p:stCondLst>
                                    <p:cond delay="0"/>
                                  </p:stCondLst>
                                  <p:childTnLst>
                                    <p:anim calcmode="lin" valueType="num">
                                      <p:cBhvr additive="base">
                                        <p:cTn id="67" dur="500"/>
                                        <p:tgtEl>
                                          <p:spTgt spid="14"/>
                                        </p:tgtEl>
                                        <p:attrNameLst>
                                          <p:attrName>ppt_x</p:attrName>
                                        </p:attrNameLst>
                                      </p:cBhvr>
                                      <p:tavLst>
                                        <p:tav tm="0">
                                          <p:val>
                                            <p:strVal val="ppt_x"/>
                                          </p:val>
                                        </p:tav>
                                        <p:tav tm="100000">
                                          <p:val>
                                            <p:strVal val="ppt_x"/>
                                          </p:val>
                                        </p:tav>
                                      </p:tavLst>
                                    </p:anim>
                                    <p:anim calcmode="lin" valueType="num">
                                      <p:cBhvr additive="base">
                                        <p:cTn id="68" dur="500"/>
                                        <p:tgtEl>
                                          <p:spTgt spid="14"/>
                                        </p:tgtEl>
                                        <p:attrNameLst>
                                          <p:attrName>ppt_y</p:attrName>
                                        </p:attrNameLst>
                                      </p:cBhvr>
                                      <p:tavLst>
                                        <p:tav tm="0">
                                          <p:val>
                                            <p:strVal val="ppt_y"/>
                                          </p:val>
                                        </p:tav>
                                        <p:tav tm="100000">
                                          <p:val>
                                            <p:strVal val="1+ppt_h/2"/>
                                          </p:val>
                                        </p:tav>
                                      </p:tavLst>
                                    </p:anim>
                                    <p:set>
                                      <p:cBhvr>
                                        <p:cTn id="69" dur="1" fill="hold">
                                          <p:stCondLst>
                                            <p:cond delay="499"/>
                                          </p:stCondLst>
                                        </p:cTn>
                                        <p:tgtEl>
                                          <p:spTgt spid="14"/>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2" presetClass="entr" presetSubtype="4" accel="50000" decel="50000" fill="hold" nodeType="clickEffect">
                                  <p:stCondLst>
                                    <p:cond delay="0"/>
                                  </p:stCondLst>
                                  <p:childTnLst>
                                    <p:set>
                                      <p:cBhvr>
                                        <p:cTn id="73" dur="1" fill="hold">
                                          <p:stCondLst>
                                            <p:cond delay="0"/>
                                          </p:stCondLst>
                                        </p:cTn>
                                        <p:tgtEl>
                                          <p:spTgt spid="35"/>
                                        </p:tgtEl>
                                        <p:attrNameLst>
                                          <p:attrName>style.visibility</p:attrName>
                                        </p:attrNameLst>
                                      </p:cBhvr>
                                      <p:to>
                                        <p:strVal val="visible"/>
                                      </p:to>
                                    </p:set>
                                    <p:anim calcmode="lin" valueType="num">
                                      <p:cBhvr additive="base">
                                        <p:cTn id="74" dur="2000" fill="hold"/>
                                        <p:tgtEl>
                                          <p:spTgt spid="35"/>
                                        </p:tgtEl>
                                        <p:attrNameLst>
                                          <p:attrName>ppt_x</p:attrName>
                                        </p:attrNameLst>
                                      </p:cBhvr>
                                      <p:tavLst>
                                        <p:tav tm="0">
                                          <p:val>
                                            <p:strVal val="#ppt_x"/>
                                          </p:val>
                                        </p:tav>
                                        <p:tav tm="100000">
                                          <p:val>
                                            <p:strVal val="#ppt_x"/>
                                          </p:val>
                                        </p:tav>
                                      </p:tavLst>
                                    </p:anim>
                                    <p:anim calcmode="lin" valueType="num">
                                      <p:cBhvr additive="base">
                                        <p:cTn id="75" dur="20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10" presetClass="exit" presetSubtype="0" fill="hold" grpId="2" nodeType="clickEffect">
                                  <p:stCondLst>
                                    <p:cond delay="0"/>
                                  </p:stCondLst>
                                  <p:iterate type="lt">
                                    <p:tmPct val="0"/>
                                  </p:iterate>
                                  <p:childTnLst>
                                    <p:animEffect transition="out" filter="fade">
                                      <p:cBhvr>
                                        <p:cTn id="79" dur="2000"/>
                                        <p:tgtEl>
                                          <p:spTgt spid="12"/>
                                        </p:tgtEl>
                                      </p:cBhvr>
                                    </p:animEffect>
                                    <p:set>
                                      <p:cBhvr>
                                        <p:cTn id="80" dur="1" fill="hold">
                                          <p:stCondLst>
                                            <p:cond delay="1999"/>
                                          </p:stCondLst>
                                        </p:cTn>
                                        <p:tgtEl>
                                          <p:spTgt spid="12"/>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fade">
                                      <p:cBhvr>
                                        <p:cTn id="85" dur="2000"/>
                                        <p:tgtEl>
                                          <p:spTgt spid="16"/>
                                        </p:tgtEl>
                                      </p:cBhvr>
                                    </p:animEffect>
                                  </p:childTnLst>
                                </p:cTn>
                              </p:par>
                            </p:childTnLst>
                          </p:cTn>
                        </p:par>
                      </p:childTnLst>
                    </p:cTn>
                  </p:par>
                  <p:par>
                    <p:cTn id="86" fill="hold">
                      <p:stCondLst>
                        <p:cond delay="indefinite"/>
                      </p:stCondLst>
                      <p:childTnLst>
                        <p:par>
                          <p:cTn id="87" fill="hold">
                            <p:stCondLst>
                              <p:cond delay="0"/>
                            </p:stCondLst>
                            <p:childTnLst>
                              <p:par>
                                <p:cTn id="88" presetID="2" presetClass="entr" presetSubtype="4" accel="50000" decel="50000" fill="hold" grpId="2" nodeType="clickEffect">
                                  <p:stCondLst>
                                    <p:cond delay="0"/>
                                  </p:stCondLst>
                                  <p:childTnLst>
                                    <p:set>
                                      <p:cBhvr>
                                        <p:cTn id="89" dur="1" fill="hold">
                                          <p:stCondLst>
                                            <p:cond delay="0"/>
                                          </p:stCondLst>
                                        </p:cTn>
                                        <p:tgtEl>
                                          <p:spTgt spid="13"/>
                                        </p:tgtEl>
                                        <p:attrNameLst>
                                          <p:attrName>style.visibility</p:attrName>
                                        </p:attrNameLst>
                                      </p:cBhvr>
                                      <p:to>
                                        <p:strVal val="visible"/>
                                      </p:to>
                                    </p:set>
                                    <p:anim calcmode="lin" valueType="num">
                                      <p:cBhvr additive="base">
                                        <p:cTn id="90" dur="500" fill="hold"/>
                                        <p:tgtEl>
                                          <p:spTgt spid="13"/>
                                        </p:tgtEl>
                                        <p:attrNameLst>
                                          <p:attrName>ppt_x</p:attrName>
                                        </p:attrNameLst>
                                      </p:cBhvr>
                                      <p:tavLst>
                                        <p:tav tm="0">
                                          <p:val>
                                            <p:strVal val="#ppt_x"/>
                                          </p:val>
                                        </p:tav>
                                        <p:tav tm="100000">
                                          <p:val>
                                            <p:strVal val="#ppt_x"/>
                                          </p:val>
                                        </p:tav>
                                      </p:tavLst>
                                    </p:anim>
                                    <p:anim calcmode="lin" valueType="num">
                                      <p:cBhvr additive="base">
                                        <p:cTn id="9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xit" presetSubtype="4" accel="50000" decel="50000" fill="hold" grpId="3" nodeType="clickEffect">
                                  <p:stCondLst>
                                    <p:cond delay="0"/>
                                  </p:stCondLst>
                                  <p:childTnLst>
                                    <p:anim calcmode="lin" valueType="num">
                                      <p:cBhvr additive="base">
                                        <p:cTn id="95" dur="500"/>
                                        <p:tgtEl>
                                          <p:spTgt spid="13"/>
                                        </p:tgtEl>
                                        <p:attrNameLst>
                                          <p:attrName>ppt_x</p:attrName>
                                        </p:attrNameLst>
                                      </p:cBhvr>
                                      <p:tavLst>
                                        <p:tav tm="0">
                                          <p:val>
                                            <p:strVal val="ppt_x"/>
                                          </p:val>
                                        </p:tav>
                                        <p:tav tm="100000">
                                          <p:val>
                                            <p:strVal val="ppt_x"/>
                                          </p:val>
                                        </p:tav>
                                      </p:tavLst>
                                    </p:anim>
                                    <p:anim calcmode="lin" valueType="num">
                                      <p:cBhvr additive="base">
                                        <p:cTn id="96" dur="500"/>
                                        <p:tgtEl>
                                          <p:spTgt spid="13"/>
                                        </p:tgtEl>
                                        <p:attrNameLst>
                                          <p:attrName>ppt_y</p:attrName>
                                        </p:attrNameLst>
                                      </p:cBhvr>
                                      <p:tavLst>
                                        <p:tav tm="0">
                                          <p:val>
                                            <p:strVal val="ppt_y"/>
                                          </p:val>
                                        </p:tav>
                                        <p:tav tm="100000">
                                          <p:val>
                                            <p:strVal val="1+ppt_h/2"/>
                                          </p:val>
                                        </p:tav>
                                      </p:tavLst>
                                    </p:anim>
                                    <p:set>
                                      <p:cBhvr>
                                        <p:cTn id="97" dur="1" fill="hold">
                                          <p:stCondLst>
                                            <p:cond delay="499"/>
                                          </p:stCondLst>
                                        </p:cTn>
                                        <p:tgtEl>
                                          <p:spTgt spid="13"/>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3" presetClass="emph" presetSubtype="2" fill="hold" grpId="1" nodeType="clickEffect">
                                  <p:stCondLst>
                                    <p:cond delay="0"/>
                                  </p:stCondLst>
                                  <p:childTnLst>
                                    <p:animClr clrSpc="rgb">
                                      <p:cBhvr override="childStyle">
                                        <p:cTn id="101" dur="2000" fill="hold"/>
                                        <p:tgtEl>
                                          <p:spTgt spid="16"/>
                                        </p:tgtEl>
                                        <p:attrNameLst>
                                          <p:attrName>style.color</p:attrName>
                                        </p:attrNameLst>
                                      </p:cBhvr>
                                      <p:to>
                                        <a:srgbClr val="C01315"/>
                                      </p:to>
                                    </p:animClr>
                                  </p:childTnLst>
                                </p:cTn>
                              </p:par>
                            </p:childTnLst>
                          </p:cTn>
                        </p:par>
                      </p:childTnLst>
                    </p:cTn>
                  </p:par>
                  <p:par>
                    <p:cTn id="102" fill="hold">
                      <p:stCondLst>
                        <p:cond delay="indefinite"/>
                      </p:stCondLst>
                      <p:childTnLst>
                        <p:par>
                          <p:cTn id="103" fill="hold">
                            <p:stCondLst>
                              <p:cond delay="0"/>
                            </p:stCondLst>
                            <p:childTnLst>
                              <p:par>
                                <p:cTn id="104" presetID="2" presetClass="entr" presetSubtype="4" accel="50000" decel="50000" fill="hold" grpId="0" nodeType="clickEffect">
                                  <p:stCondLst>
                                    <p:cond delay="0"/>
                                  </p:stCondLst>
                                  <p:childTnLst>
                                    <p:set>
                                      <p:cBhvr>
                                        <p:cTn id="105" dur="1" fill="hold">
                                          <p:stCondLst>
                                            <p:cond delay="0"/>
                                          </p:stCondLst>
                                        </p:cTn>
                                        <p:tgtEl>
                                          <p:spTgt spid="17"/>
                                        </p:tgtEl>
                                        <p:attrNameLst>
                                          <p:attrName>style.visibility</p:attrName>
                                        </p:attrNameLst>
                                      </p:cBhvr>
                                      <p:to>
                                        <p:strVal val="visible"/>
                                      </p:to>
                                    </p:set>
                                    <p:anim calcmode="lin" valueType="num">
                                      <p:cBhvr additive="base">
                                        <p:cTn id="106" dur="500" fill="hold"/>
                                        <p:tgtEl>
                                          <p:spTgt spid="17"/>
                                        </p:tgtEl>
                                        <p:attrNameLst>
                                          <p:attrName>ppt_x</p:attrName>
                                        </p:attrNameLst>
                                      </p:cBhvr>
                                      <p:tavLst>
                                        <p:tav tm="0">
                                          <p:val>
                                            <p:strVal val="#ppt_x"/>
                                          </p:val>
                                        </p:tav>
                                        <p:tav tm="100000">
                                          <p:val>
                                            <p:strVal val="#ppt_x"/>
                                          </p:val>
                                        </p:tav>
                                      </p:tavLst>
                                    </p:anim>
                                    <p:anim calcmode="lin" valueType="num">
                                      <p:cBhvr additive="base">
                                        <p:cTn id="10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35" presetClass="emph" presetSubtype="0" fill="hold" grpId="1" nodeType="clickEffect">
                                  <p:stCondLst>
                                    <p:cond delay="0"/>
                                  </p:stCondLst>
                                  <p:childTnLst>
                                    <p:anim calcmode="discrete" valueType="str">
                                      <p:cBhvr>
                                        <p:cTn id="111" dur="1000" fill="hold"/>
                                        <p:tgtEl>
                                          <p:spTgt spid="17"/>
                                        </p:tgtEl>
                                        <p:attrNameLst>
                                          <p:attrName>style.visibility</p:attrName>
                                        </p:attrNameLst>
                                      </p:cBhvr>
                                      <p:tavLst>
                                        <p:tav tm="0">
                                          <p:val>
                                            <p:strVal val="hidden"/>
                                          </p:val>
                                        </p:tav>
                                        <p:tav tm="50000">
                                          <p:val>
                                            <p:strVal val="visible"/>
                                          </p:val>
                                        </p:tav>
                                      </p:tavLst>
                                    </p:anim>
                                  </p:childTnLst>
                                </p:cTn>
                              </p:par>
                            </p:childTnLst>
                          </p:cTn>
                        </p:par>
                      </p:childTnLst>
                    </p:cTn>
                  </p:par>
                  <p:par>
                    <p:cTn id="112" fill="hold">
                      <p:stCondLst>
                        <p:cond delay="indefinite"/>
                      </p:stCondLst>
                      <p:childTnLst>
                        <p:par>
                          <p:cTn id="113" fill="hold">
                            <p:stCondLst>
                              <p:cond delay="0"/>
                            </p:stCondLst>
                            <p:childTnLst>
                              <p:par>
                                <p:cTn id="114" presetID="2" presetClass="exit" presetSubtype="4" accel="50000" decel="50000" fill="hold" grpId="2" nodeType="clickEffect">
                                  <p:stCondLst>
                                    <p:cond delay="0"/>
                                  </p:stCondLst>
                                  <p:childTnLst>
                                    <p:anim calcmode="lin" valueType="num">
                                      <p:cBhvr additive="base">
                                        <p:cTn id="115" dur="500"/>
                                        <p:tgtEl>
                                          <p:spTgt spid="17"/>
                                        </p:tgtEl>
                                        <p:attrNameLst>
                                          <p:attrName>ppt_x</p:attrName>
                                        </p:attrNameLst>
                                      </p:cBhvr>
                                      <p:tavLst>
                                        <p:tav tm="0">
                                          <p:val>
                                            <p:strVal val="ppt_x"/>
                                          </p:val>
                                        </p:tav>
                                        <p:tav tm="100000">
                                          <p:val>
                                            <p:strVal val="ppt_x"/>
                                          </p:val>
                                        </p:tav>
                                      </p:tavLst>
                                    </p:anim>
                                    <p:anim calcmode="lin" valueType="num">
                                      <p:cBhvr additive="base">
                                        <p:cTn id="116" dur="500"/>
                                        <p:tgtEl>
                                          <p:spTgt spid="17"/>
                                        </p:tgtEl>
                                        <p:attrNameLst>
                                          <p:attrName>ppt_y</p:attrName>
                                        </p:attrNameLst>
                                      </p:cBhvr>
                                      <p:tavLst>
                                        <p:tav tm="0">
                                          <p:val>
                                            <p:strVal val="ppt_y"/>
                                          </p:val>
                                        </p:tav>
                                        <p:tav tm="100000">
                                          <p:val>
                                            <p:strVal val="1+ppt_h/2"/>
                                          </p:val>
                                        </p:tav>
                                      </p:tavLst>
                                    </p:anim>
                                    <p:set>
                                      <p:cBhvr>
                                        <p:cTn id="117" dur="1" fill="hold">
                                          <p:stCondLst>
                                            <p:cond delay="499"/>
                                          </p:stCondLst>
                                        </p:cTn>
                                        <p:tgtEl>
                                          <p:spTgt spid="17"/>
                                        </p:tgtEl>
                                        <p:attrNameLst>
                                          <p:attrName>style.visibility</p:attrName>
                                        </p:attrNameLst>
                                      </p:cBhvr>
                                      <p:to>
                                        <p:strVal val="hidden"/>
                                      </p:to>
                                    </p:set>
                                  </p:childTnLst>
                                </p:cTn>
                              </p:par>
                            </p:childTnLst>
                          </p:cTn>
                        </p:par>
                      </p:childTnLst>
                    </p:cTn>
                  </p:par>
                  <p:par>
                    <p:cTn id="118" fill="hold">
                      <p:stCondLst>
                        <p:cond delay="indefinite"/>
                      </p:stCondLst>
                      <p:childTnLst>
                        <p:par>
                          <p:cTn id="119" fill="hold">
                            <p:stCondLst>
                              <p:cond delay="0"/>
                            </p:stCondLst>
                            <p:childTnLst>
                              <p:par>
                                <p:cTn id="120" presetID="10" presetClass="exit" presetSubtype="0" fill="hold" grpId="2" nodeType="clickEffect">
                                  <p:stCondLst>
                                    <p:cond delay="0"/>
                                  </p:stCondLst>
                                  <p:childTnLst>
                                    <p:animEffect transition="out" filter="fade">
                                      <p:cBhvr>
                                        <p:cTn id="121" dur="2000"/>
                                        <p:tgtEl>
                                          <p:spTgt spid="16"/>
                                        </p:tgtEl>
                                      </p:cBhvr>
                                    </p:animEffect>
                                    <p:set>
                                      <p:cBhvr>
                                        <p:cTn id="122" dur="1" fill="hold">
                                          <p:stCondLst>
                                            <p:cond delay="1999"/>
                                          </p:stCondLst>
                                        </p:cTn>
                                        <p:tgtEl>
                                          <p:spTgt spid="16"/>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iterate type="lt">
                                    <p:tmPct val="0"/>
                                  </p:iterate>
                                  <p:childTnLst>
                                    <p:set>
                                      <p:cBhvr>
                                        <p:cTn id="126" dur="1" fill="hold">
                                          <p:stCondLst>
                                            <p:cond delay="0"/>
                                          </p:stCondLst>
                                        </p:cTn>
                                        <p:tgtEl>
                                          <p:spTgt spid="21"/>
                                        </p:tgtEl>
                                        <p:attrNameLst>
                                          <p:attrName>style.visibility</p:attrName>
                                        </p:attrNameLst>
                                      </p:cBhvr>
                                      <p:to>
                                        <p:strVal val="visible"/>
                                      </p:to>
                                    </p:set>
                                    <p:animEffect transition="in" filter="fade">
                                      <p:cBhvr>
                                        <p:cTn id="127" dur="3000"/>
                                        <p:tgtEl>
                                          <p:spTgt spid="21"/>
                                        </p:tgtEl>
                                      </p:cBhvr>
                                    </p:animEffect>
                                  </p:childTnLst>
                                </p:cTn>
                              </p:par>
                            </p:childTnLst>
                          </p:cTn>
                        </p:par>
                      </p:childTnLst>
                    </p:cTn>
                  </p:par>
                  <p:par>
                    <p:cTn id="128" fill="hold">
                      <p:stCondLst>
                        <p:cond delay="indefinite"/>
                      </p:stCondLst>
                      <p:childTnLst>
                        <p:par>
                          <p:cTn id="129" fill="hold">
                            <p:stCondLst>
                              <p:cond delay="0"/>
                            </p:stCondLst>
                            <p:childTnLst>
                              <p:par>
                                <p:cTn id="130" presetID="26" presetClass="emph" presetSubtype="0" fill="hold" grpId="1" nodeType="clickEffect">
                                  <p:stCondLst>
                                    <p:cond delay="0"/>
                                  </p:stCondLst>
                                  <p:iterate type="lt">
                                    <p:tmPct val="0"/>
                                  </p:iterate>
                                  <p:childTnLst>
                                    <p:animEffect transition="out" filter="fade">
                                      <p:cBhvr>
                                        <p:cTn id="131" dur="500" tmFilter="0, 0; .2, .5; .8, .5; 1, 0"/>
                                        <p:tgtEl>
                                          <p:spTgt spid="21"/>
                                        </p:tgtEl>
                                      </p:cBhvr>
                                    </p:animEffect>
                                    <p:animScale>
                                      <p:cBhvr>
                                        <p:cTn id="132" dur="250" autoRev="1" fill="hold"/>
                                        <p:tgtEl>
                                          <p:spTgt spid="21"/>
                                        </p:tgtEl>
                                      </p:cBhvr>
                                      <p:by x="105000" y="105000"/>
                                    </p:animScale>
                                  </p:childTnLst>
                                </p:cTn>
                              </p:par>
                            </p:childTnLst>
                          </p:cTn>
                        </p:par>
                      </p:childTnLst>
                    </p:cTn>
                  </p:par>
                  <p:par>
                    <p:cTn id="133" fill="hold">
                      <p:stCondLst>
                        <p:cond delay="indefinite"/>
                      </p:stCondLst>
                      <p:childTnLst>
                        <p:par>
                          <p:cTn id="134" fill="hold">
                            <p:stCondLst>
                              <p:cond delay="0"/>
                            </p:stCondLst>
                            <p:childTnLst>
                              <p:par>
                                <p:cTn id="135" presetID="36" presetClass="emph" presetSubtype="0" fill="hold" grpId="2" nodeType="clickEffect">
                                  <p:stCondLst>
                                    <p:cond delay="0"/>
                                  </p:stCondLst>
                                  <p:iterate type="lt">
                                    <p:tmPct val="10000"/>
                                  </p:iterate>
                                  <p:childTnLst>
                                    <p:animScale>
                                      <p:cBhvr>
                                        <p:cTn id="136" dur="250" autoRev="1" fill="hold">
                                          <p:stCondLst>
                                            <p:cond delay="0"/>
                                          </p:stCondLst>
                                        </p:cTn>
                                        <p:tgtEl>
                                          <p:spTgt spid="21"/>
                                        </p:tgtEl>
                                      </p:cBhvr>
                                      <p:to x="80000" y="100000"/>
                                    </p:animScale>
                                    <p:anim by="(#ppt_w*0.10)" calcmode="lin" valueType="num">
                                      <p:cBhvr>
                                        <p:cTn id="137" dur="250" autoRev="1" fill="hold">
                                          <p:stCondLst>
                                            <p:cond delay="0"/>
                                          </p:stCondLst>
                                        </p:cTn>
                                        <p:tgtEl>
                                          <p:spTgt spid="21"/>
                                        </p:tgtEl>
                                        <p:attrNameLst>
                                          <p:attrName>ppt_x</p:attrName>
                                        </p:attrNameLst>
                                      </p:cBhvr>
                                    </p:anim>
                                    <p:anim by="(-#ppt_w*0.10)" calcmode="lin" valueType="num">
                                      <p:cBhvr>
                                        <p:cTn id="138" dur="250" autoRev="1" fill="hold">
                                          <p:stCondLst>
                                            <p:cond delay="0"/>
                                          </p:stCondLst>
                                        </p:cTn>
                                        <p:tgtEl>
                                          <p:spTgt spid="21"/>
                                        </p:tgtEl>
                                        <p:attrNameLst>
                                          <p:attrName>ppt_y</p:attrName>
                                        </p:attrNameLst>
                                      </p:cBhvr>
                                    </p:anim>
                                    <p:animRot by="-480000">
                                      <p:cBhvr>
                                        <p:cTn id="139" dur="250" autoRev="1" fill="hold">
                                          <p:stCondLst>
                                            <p:cond delay="0"/>
                                          </p:stCondLst>
                                        </p:cTn>
                                        <p:tgtEl>
                                          <p:spTgt spid="21"/>
                                        </p:tgtEl>
                                        <p:attrNameLst>
                                          <p:attrName>r</p:attrName>
                                        </p:attrNameLst>
                                      </p:cBhvr>
                                    </p:animRot>
                                  </p:childTnLst>
                                </p:cTn>
                              </p:par>
                            </p:childTnLst>
                          </p:cTn>
                        </p:par>
                      </p:childTnLst>
                    </p:cTn>
                  </p:par>
                  <p:par>
                    <p:cTn id="140" fill="hold">
                      <p:stCondLst>
                        <p:cond delay="indefinite"/>
                      </p:stCondLst>
                      <p:childTnLst>
                        <p:par>
                          <p:cTn id="141" fill="hold">
                            <p:stCondLst>
                              <p:cond delay="0"/>
                            </p:stCondLst>
                            <p:childTnLst>
                              <p:par>
                                <p:cTn id="142" presetID="10" presetClass="exit" presetSubtype="0" fill="hold" grpId="3" nodeType="clickEffect">
                                  <p:stCondLst>
                                    <p:cond delay="0"/>
                                  </p:stCondLst>
                                  <p:iterate type="lt">
                                    <p:tmPct val="0"/>
                                  </p:iterate>
                                  <p:childTnLst>
                                    <p:animEffect transition="out" filter="fade">
                                      <p:cBhvr>
                                        <p:cTn id="143" dur="2000"/>
                                        <p:tgtEl>
                                          <p:spTgt spid="21"/>
                                        </p:tgtEl>
                                      </p:cBhvr>
                                    </p:animEffect>
                                    <p:set>
                                      <p:cBhvr>
                                        <p:cTn id="144" dur="1" fill="hold">
                                          <p:stCondLst>
                                            <p:cond delay="1999"/>
                                          </p:stCondLst>
                                        </p:cTn>
                                        <p:tgtEl>
                                          <p:spTgt spid="21"/>
                                        </p:tgtEl>
                                        <p:attrNameLst>
                                          <p:attrName>style.visibility</p:attrName>
                                        </p:attrNameLst>
                                      </p:cBhvr>
                                      <p:to>
                                        <p:strVal val="hidden"/>
                                      </p:to>
                                    </p:set>
                                  </p:childTnLst>
                                </p:cTn>
                              </p:par>
                            </p:childTnLst>
                          </p:cTn>
                        </p:par>
                      </p:childTnLst>
                    </p:cTn>
                  </p:par>
                  <p:par>
                    <p:cTn id="145" fill="hold">
                      <p:stCondLst>
                        <p:cond delay="indefinite"/>
                      </p:stCondLst>
                      <p:childTnLst>
                        <p:par>
                          <p:cTn id="146" fill="hold">
                            <p:stCondLst>
                              <p:cond delay="0"/>
                            </p:stCondLst>
                            <p:childTnLst>
                              <p:par>
                                <p:cTn id="147" presetID="35" presetClass="entr" presetSubtype="0" fill="hold" grpId="0" nodeType="clickEffect">
                                  <p:stCondLst>
                                    <p:cond delay="0"/>
                                  </p:stCondLst>
                                  <p:childTnLst>
                                    <p:set>
                                      <p:cBhvr>
                                        <p:cTn id="148" dur="1" fill="hold">
                                          <p:stCondLst>
                                            <p:cond delay="0"/>
                                          </p:stCondLst>
                                        </p:cTn>
                                        <p:tgtEl>
                                          <p:spTgt spid="25"/>
                                        </p:tgtEl>
                                        <p:attrNameLst>
                                          <p:attrName>style.visibility</p:attrName>
                                        </p:attrNameLst>
                                      </p:cBhvr>
                                      <p:to>
                                        <p:strVal val="visible"/>
                                      </p:to>
                                    </p:set>
                                    <p:animEffect transition="in" filter="fade">
                                      <p:cBhvr>
                                        <p:cTn id="149" dur="2000"/>
                                        <p:tgtEl>
                                          <p:spTgt spid="25"/>
                                        </p:tgtEl>
                                      </p:cBhvr>
                                    </p:animEffect>
                                    <p:anim calcmode="lin" valueType="num">
                                      <p:cBhvr>
                                        <p:cTn id="150" dur="2000" fill="hold"/>
                                        <p:tgtEl>
                                          <p:spTgt spid="25"/>
                                        </p:tgtEl>
                                        <p:attrNameLst>
                                          <p:attrName>style.rotation</p:attrName>
                                        </p:attrNameLst>
                                      </p:cBhvr>
                                      <p:tavLst>
                                        <p:tav tm="0">
                                          <p:val>
                                            <p:fltVal val="720"/>
                                          </p:val>
                                        </p:tav>
                                        <p:tav tm="100000">
                                          <p:val>
                                            <p:fltVal val="0"/>
                                          </p:val>
                                        </p:tav>
                                      </p:tavLst>
                                    </p:anim>
                                    <p:anim calcmode="lin" valueType="num">
                                      <p:cBhvr>
                                        <p:cTn id="151" dur="2000" fill="hold"/>
                                        <p:tgtEl>
                                          <p:spTgt spid="25"/>
                                        </p:tgtEl>
                                        <p:attrNameLst>
                                          <p:attrName>ppt_h</p:attrName>
                                        </p:attrNameLst>
                                      </p:cBhvr>
                                      <p:tavLst>
                                        <p:tav tm="0">
                                          <p:val>
                                            <p:fltVal val="0"/>
                                          </p:val>
                                        </p:tav>
                                        <p:tav tm="100000">
                                          <p:val>
                                            <p:strVal val="#ppt_h"/>
                                          </p:val>
                                        </p:tav>
                                      </p:tavLst>
                                    </p:anim>
                                    <p:anim calcmode="lin" valueType="num">
                                      <p:cBhvr>
                                        <p:cTn id="152" dur="2000" fill="hold"/>
                                        <p:tgtEl>
                                          <p:spTgt spid="25"/>
                                        </p:tgtEl>
                                        <p:attrNameLst>
                                          <p:attrName>ppt_w</p:attrName>
                                        </p:attrNameLst>
                                      </p:cBhvr>
                                      <p:tavLst>
                                        <p:tav tm="0">
                                          <p:val>
                                            <p:fltVal val="0"/>
                                          </p:val>
                                        </p:tav>
                                        <p:tav tm="100000">
                                          <p:val>
                                            <p:strVal val="#ppt_w"/>
                                          </p:val>
                                        </p:tav>
                                      </p:tavLst>
                                    </p:anim>
                                  </p:childTnLst>
                                </p:cTn>
                              </p:par>
                            </p:childTnLst>
                          </p:cTn>
                        </p:par>
                      </p:childTnLst>
                    </p:cTn>
                  </p:par>
                  <p:par>
                    <p:cTn id="153" fill="hold">
                      <p:stCondLst>
                        <p:cond delay="indefinite"/>
                      </p:stCondLst>
                      <p:childTnLst>
                        <p:par>
                          <p:cTn id="154" fill="hold">
                            <p:stCondLst>
                              <p:cond delay="0"/>
                            </p:stCondLst>
                            <p:childTnLst>
                              <p:par>
                                <p:cTn id="155" presetID="26" presetClass="emph" presetSubtype="0" fill="hold" grpId="1" nodeType="clickEffect">
                                  <p:stCondLst>
                                    <p:cond delay="0"/>
                                  </p:stCondLst>
                                  <p:childTnLst>
                                    <p:animEffect transition="out" filter="fade">
                                      <p:cBhvr>
                                        <p:cTn id="156" dur="500" tmFilter="0, 0; .2, .5; .8, .5; 1, 0"/>
                                        <p:tgtEl>
                                          <p:spTgt spid="25"/>
                                        </p:tgtEl>
                                      </p:cBhvr>
                                    </p:animEffect>
                                    <p:animScale>
                                      <p:cBhvr>
                                        <p:cTn id="157" dur="250" autoRev="1" fill="hold"/>
                                        <p:tgtEl>
                                          <p:spTgt spid="25"/>
                                        </p:tgtEl>
                                      </p:cBhvr>
                                      <p:by x="105000" y="105000"/>
                                    </p:animScale>
                                  </p:childTnLst>
                                </p:cTn>
                              </p:par>
                            </p:childTnLst>
                          </p:cTn>
                        </p:par>
                      </p:childTnLst>
                    </p:cTn>
                  </p:par>
                  <p:par>
                    <p:cTn id="158" fill="hold">
                      <p:stCondLst>
                        <p:cond delay="indefinite"/>
                      </p:stCondLst>
                      <p:childTnLst>
                        <p:par>
                          <p:cTn id="159" fill="hold">
                            <p:stCondLst>
                              <p:cond delay="0"/>
                            </p:stCondLst>
                            <p:childTnLst>
                              <p:par>
                                <p:cTn id="160" presetID="27" presetClass="entr" presetSubtype="0" fill="hold" grpId="0" nodeType="clickEffect">
                                  <p:stCondLst>
                                    <p:cond delay="0"/>
                                  </p:stCondLst>
                                  <p:iterate type="lt">
                                    <p:tmPct val="50000"/>
                                  </p:iterate>
                                  <p:childTnLst>
                                    <p:set>
                                      <p:cBhvr>
                                        <p:cTn id="161" dur="1" fill="hold">
                                          <p:stCondLst>
                                            <p:cond delay="0"/>
                                          </p:stCondLst>
                                        </p:cTn>
                                        <p:tgtEl>
                                          <p:spTgt spid="26"/>
                                        </p:tgtEl>
                                        <p:attrNameLst>
                                          <p:attrName>style.visibility</p:attrName>
                                        </p:attrNameLst>
                                      </p:cBhvr>
                                      <p:to>
                                        <p:strVal val="visible"/>
                                      </p:to>
                                    </p:set>
                                    <p:anim calcmode="discrete" valueType="clr">
                                      <p:cBhvr override="childStyle">
                                        <p:cTn id="162" dur="80"/>
                                        <p:tgtEl>
                                          <p:spTgt spid="26"/>
                                        </p:tgtEl>
                                        <p:attrNameLst>
                                          <p:attrName>style.color</p:attrName>
                                        </p:attrNameLst>
                                      </p:cBhvr>
                                      <p:tavLst>
                                        <p:tav tm="0">
                                          <p:val>
                                            <p:clrVal>
                                              <a:schemeClr val="accent2"/>
                                            </p:clrVal>
                                          </p:val>
                                        </p:tav>
                                        <p:tav tm="50000">
                                          <p:val>
                                            <p:clrVal>
                                              <a:schemeClr val="hlink"/>
                                            </p:clrVal>
                                          </p:val>
                                        </p:tav>
                                      </p:tavLst>
                                    </p:anim>
                                    <p:anim calcmode="discrete" valueType="clr">
                                      <p:cBhvr>
                                        <p:cTn id="163" dur="80"/>
                                        <p:tgtEl>
                                          <p:spTgt spid="26"/>
                                        </p:tgtEl>
                                        <p:attrNameLst>
                                          <p:attrName>fillcolor</p:attrName>
                                        </p:attrNameLst>
                                      </p:cBhvr>
                                      <p:tavLst>
                                        <p:tav tm="0">
                                          <p:val>
                                            <p:clrVal>
                                              <a:schemeClr val="accent2"/>
                                            </p:clrVal>
                                          </p:val>
                                        </p:tav>
                                        <p:tav tm="50000">
                                          <p:val>
                                            <p:clrVal>
                                              <a:schemeClr val="hlink"/>
                                            </p:clrVal>
                                          </p:val>
                                        </p:tav>
                                      </p:tavLst>
                                    </p:anim>
                                    <p:set>
                                      <p:cBhvr>
                                        <p:cTn id="164" dur="80"/>
                                        <p:tgtEl>
                                          <p:spTgt spid="26"/>
                                        </p:tgtEl>
                                        <p:attrNameLst>
                                          <p:attrName>fill.type</p:attrName>
                                        </p:attrNameLst>
                                      </p:cBhvr>
                                      <p:to>
                                        <p:strVal val="solid"/>
                                      </p:to>
                                    </p:set>
                                  </p:childTnLst>
                                </p:cTn>
                              </p:par>
                            </p:childTnLst>
                          </p:cTn>
                        </p:par>
                      </p:childTnLst>
                    </p:cTn>
                  </p:par>
                  <p:par>
                    <p:cTn id="165" fill="hold">
                      <p:stCondLst>
                        <p:cond delay="indefinite"/>
                      </p:stCondLst>
                      <p:childTnLst>
                        <p:par>
                          <p:cTn id="166" fill="hold">
                            <p:stCondLst>
                              <p:cond delay="0"/>
                            </p:stCondLst>
                            <p:childTnLst>
                              <p:par>
                                <p:cTn id="167" presetID="34" presetClass="emph" presetSubtype="0" fill="hold" grpId="1" nodeType="clickEffect">
                                  <p:stCondLst>
                                    <p:cond delay="0"/>
                                  </p:stCondLst>
                                  <p:iterate type="lt">
                                    <p:tmPct val="10000"/>
                                  </p:iterate>
                                  <p:childTnLst>
                                    <p:animMotion origin="layout" path="M 0.0 0.0 L 0.0 -0.07213" pathEditMode="relative" ptsTypes="">
                                      <p:cBhvr>
                                        <p:cTn id="168" dur="250" accel="50000" decel="50000" autoRev="1" fill="hold">
                                          <p:stCondLst>
                                            <p:cond delay="0"/>
                                          </p:stCondLst>
                                        </p:cTn>
                                        <p:tgtEl>
                                          <p:spTgt spid="26"/>
                                        </p:tgtEl>
                                        <p:attrNameLst>
                                          <p:attrName>ppt_x</p:attrName>
                                          <p:attrName>ppt_y</p:attrName>
                                        </p:attrNameLst>
                                      </p:cBhvr>
                                    </p:animMotion>
                                    <p:animRot by="1500000">
                                      <p:cBhvr>
                                        <p:cTn id="169" dur="125" fill="hold">
                                          <p:stCondLst>
                                            <p:cond delay="0"/>
                                          </p:stCondLst>
                                        </p:cTn>
                                        <p:tgtEl>
                                          <p:spTgt spid="26"/>
                                        </p:tgtEl>
                                        <p:attrNameLst>
                                          <p:attrName>r</p:attrName>
                                        </p:attrNameLst>
                                      </p:cBhvr>
                                    </p:animRot>
                                    <p:animRot by="-1500000">
                                      <p:cBhvr>
                                        <p:cTn id="170" dur="125" fill="hold">
                                          <p:stCondLst>
                                            <p:cond delay="125"/>
                                          </p:stCondLst>
                                        </p:cTn>
                                        <p:tgtEl>
                                          <p:spTgt spid="26"/>
                                        </p:tgtEl>
                                        <p:attrNameLst>
                                          <p:attrName>r</p:attrName>
                                        </p:attrNameLst>
                                      </p:cBhvr>
                                    </p:animRot>
                                    <p:animRot by="-1500000">
                                      <p:cBhvr>
                                        <p:cTn id="171" dur="125" fill="hold">
                                          <p:stCondLst>
                                            <p:cond delay="250"/>
                                          </p:stCondLst>
                                        </p:cTn>
                                        <p:tgtEl>
                                          <p:spTgt spid="26"/>
                                        </p:tgtEl>
                                        <p:attrNameLst>
                                          <p:attrName>r</p:attrName>
                                        </p:attrNameLst>
                                      </p:cBhvr>
                                    </p:animRot>
                                    <p:animRot by="1500000">
                                      <p:cBhvr>
                                        <p:cTn id="172" dur="125" fill="hold">
                                          <p:stCondLst>
                                            <p:cond delay="375"/>
                                          </p:stCondLst>
                                        </p:cTn>
                                        <p:tgtEl>
                                          <p:spTgt spid="26"/>
                                        </p:tgtEl>
                                        <p:attrNameLst>
                                          <p:attrName>r</p:attrName>
                                        </p:attrNameLst>
                                      </p:cBhvr>
                                    </p:animRot>
                                  </p:childTnLst>
                                </p:cTn>
                              </p:par>
                            </p:childTnLst>
                          </p:cTn>
                        </p:par>
                      </p:childTnLst>
                    </p:cTn>
                  </p:par>
                  <p:par>
                    <p:cTn id="173" fill="hold">
                      <p:stCondLst>
                        <p:cond delay="indefinite"/>
                      </p:stCondLst>
                      <p:childTnLst>
                        <p:par>
                          <p:cTn id="174" fill="hold">
                            <p:stCondLst>
                              <p:cond delay="0"/>
                            </p:stCondLst>
                            <p:childTnLst>
                              <p:par>
                                <p:cTn id="175" presetID="10" presetClass="exit" presetSubtype="0" fill="hold" grpId="2" nodeType="clickEffect">
                                  <p:stCondLst>
                                    <p:cond delay="0"/>
                                  </p:stCondLst>
                                  <p:iterate type="lt">
                                    <p:tmPct val="0"/>
                                  </p:iterate>
                                  <p:childTnLst>
                                    <p:animEffect transition="out" filter="fade">
                                      <p:cBhvr>
                                        <p:cTn id="176" dur="2000"/>
                                        <p:tgtEl>
                                          <p:spTgt spid="26"/>
                                        </p:tgtEl>
                                      </p:cBhvr>
                                    </p:animEffect>
                                    <p:set>
                                      <p:cBhvr>
                                        <p:cTn id="177" dur="1" fill="hold">
                                          <p:stCondLst>
                                            <p:cond delay="1999"/>
                                          </p:stCondLst>
                                        </p:cTn>
                                        <p:tgtEl>
                                          <p:spTgt spid="26"/>
                                        </p:tgtEl>
                                        <p:attrNameLst>
                                          <p:attrName>style.visibility</p:attrName>
                                        </p:attrNameLst>
                                      </p:cBhvr>
                                      <p:to>
                                        <p:strVal val="hidden"/>
                                      </p:to>
                                    </p:set>
                                  </p:childTnLst>
                                </p:cTn>
                              </p:par>
                            </p:childTnLst>
                          </p:cTn>
                        </p:par>
                      </p:childTnLst>
                    </p:cTn>
                  </p:par>
                  <p:par>
                    <p:cTn id="178" fill="hold">
                      <p:stCondLst>
                        <p:cond delay="indefinite"/>
                      </p:stCondLst>
                      <p:childTnLst>
                        <p:par>
                          <p:cTn id="179" fill="hold">
                            <p:stCondLst>
                              <p:cond delay="0"/>
                            </p:stCondLst>
                            <p:childTnLst>
                              <p:par>
                                <p:cTn id="180" presetID="31" presetClass="entr" presetSubtype="0" fill="hold" grpId="0" nodeType="clickEffect">
                                  <p:stCondLst>
                                    <p:cond delay="0"/>
                                  </p:stCondLst>
                                  <p:iterate type="lt">
                                    <p:tmPct val="5000"/>
                                  </p:iterate>
                                  <p:childTnLst>
                                    <p:set>
                                      <p:cBhvr>
                                        <p:cTn id="181" dur="1" fill="hold">
                                          <p:stCondLst>
                                            <p:cond delay="0"/>
                                          </p:stCondLst>
                                        </p:cTn>
                                        <p:tgtEl>
                                          <p:spTgt spid="19"/>
                                        </p:tgtEl>
                                        <p:attrNameLst>
                                          <p:attrName>style.visibility</p:attrName>
                                        </p:attrNameLst>
                                      </p:cBhvr>
                                      <p:to>
                                        <p:strVal val="visible"/>
                                      </p:to>
                                    </p:set>
                                    <p:anim calcmode="lin" valueType="num">
                                      <p:cBhvr>
                                        <p:cTn id="182" dur="1000" fill="hold"/>
                                        <p:tgtEl>
                                          <p:spTgt spid="19"/>
                                        </p:tgtEl>
                                        <p:attrNameLst>
                                          <p:attrName>ppt_w</p:attrName>
                                        </p:attrNameLst>
                                      </p:cBhvr>
                                      <p:tavLst>
                                        <p:tav tm="0">
                                          <p:val>
                                            <p:fltVal val="0"/>
                                          </p:val>
                                        </p:tav>
                                        <p:tav tm="100000">
                                          <p:val>
                                            <p:strVal val="#ppt_w"/>
                                          </p:val>
                                        </p:tav>
                                      </p:tavLst>
                                    </p:anim>
                                    <p:anim calcmode="lin" valueType="num">
                                      <p:cBhvr>
                                        <p:cTn id="183" dur="1000" fill="hold"/>
                                        <p:tgtEl>
                                          <p:spTgt spid="19"/>
                                        </p:tgtEl>
                                        <p:attrNameLst>
                                          <p:attrName>ppt_h</p:attrName>
                                        </p:attrNameLst>
                                      </p:cBhvr>
                                      <p:tavLst>
                                        <p:tav tm="0">
                                          <p:val>
                                            <p:fltVal val="0"/>
                                          </p:val>
                                        </p:tav>
                                        <p:tav tm="100000">
                                          <p:val>
                                            <p:strVal val="#ppt_h"/>
                                          </p:val>
                                        </p:tav>
                                      </p:tavLst>
                                    </p:anim>
                                    <p:anim calcmode="lin" valueType="num">
                                      <p:cBhvr>
                                        <p:cTn id="184" dur="1000" fill="hold"/>
                                        <p:tgtEl>
                                          <p:spTgt spid="19"/>
                                        </p:tgtEl>
                                        <p:attrNameLst>
                                          <p:attrName>style.rotation</p:attrName>
                                        </p:attrNameLst>
                                      </p:cBhvr>
                                      <p:tavLst>
                                        <p:tav tm="0">
                                          <p:val>
                                            <p:fltVal val="90"/>
                                          </p:val>
                                        </p:tav>
                                        <p:tav tm="100000">
                                          <p:val>
                                            <p:fltVal val="0"/>
                                          </p:val>
                                        </p:tav>
                                      </p:tavLst>
                                    </p:anim>
                                    <p:animEffect transition="in" filter="fade">
                                      <p:cBhvr>
                                        <p:cTn id="185" dur="1000"/>
                                        <p:tgtEl>
                                          <p:spTgt spid="19"/>
                                        </p:tgtEl>
                                      </p:cBhvr>
                                    </p:animEffect>
                                  </p:childTnLst>
                                </p:cTn>
                              </p:par>
                            </p:childTnLst>
                          </p:cTn>
                        </p:par>
                      </p:childTnLst>
                    </p:cTn>
                  </p:par>
                  <p:par>
                    <p:cTn id="186" fill="hold">
                      <p:stCondLst>
                        <p:cond delay="indefinite"/>
                      </p:stCondLst>
                      <p:childTnLst>
                        <p:par>
                          <p:cTn id="187" fill="hold">
                            <p:stCondLst>
                              <p:cond delay="0"/>
                            </p:stCondLst>
                            <p:childTnLst>
                              <p:par>
                                <p:cTn id="188" presetID="30" presetClass="exit" presetSubtype="0" fill="hold" grpId="1" nodeType="clickEffect">
                                  <p:stCondLst>
                                    <p:cond delay="0"/>
                                  </p:stCondLst>
                                  <p:iterate type="lt">
                                    <p:tmPct val="0"/>
                                  </p:iterate>
                                  <p:childTnLst>
                                    <p:animEffect transition="out" filter="fade">
                                      <p:cBhvr>
                                        <p:cTn id="189" dur="800" accel="100000">
                                          <p:stCondLst>
                                            <p:cond delay="200"/>
                                          </p:stCondLst>
                                        </p:cTn>
                                        <p:tgtEl>
                                          <p:spTgt spid="19"/>
                                        </p:tgtEl>
                                      </p:cBhvr>
                                    </p:animEffect>
                                    <p:anim calcmode="lin" valueType="num">
                                      <p:cBhvr>
                                        <p:cTn id="190" dur="800" accel="100000">
                                          <p:stCondLst>
                                            <p:cond delay="200"/>
                                          </p:stCondLst>
                                        </p:cTn>
                                        <p:tgtEl>
                                          <p:spTgt spid="19"/>
                                        </p:tgtEl>
                                        <p:attrNameLst>
                                          <p:attrName>style.rotation</p:attrName>
                                        </p:attrNameLst>
                                      </p:cBhvr>
                                      <p:tavLst>
                                        <p:tav tm="0">
                                          <p:val>
                                            <p:fltVal val="0"/>
                                          </p:val>
                                        </p:tav>
                                        <p:tav tm="100000">
                                          <p:val>
                                            <p:fltVal val="-90"/>
                                          </p:val>
                                        </p:tav>
                                      </p:tavLst>
                                    </p:anim>
                                    <p:anim calcmode="lin" valueType="num">
                                      <p:cBhvr>
                                        <p:cTn id="191" dur="200" decel="100000"/>
                                        <p:tgtEl>
                                          <p:spTgt spid="19"/>
                                        </p:tgtEl>
                                        <p:attrNameLst>
                                          <p:attrName>ppt_x</p:attrName>
                                        </p:attrNameLst>
                                      </p:cBhvr>
                                      <p:tavLst>
                                        <p:tav tm="0">
                                          <p:val>
                                            <p:strVal val="ppt_x"/>
                                          </p:val>
                                        </p:tav>
                                        <p:tav tm="100000">
                                          <p:val>
                                            <p:strVal val="ppt_x-0.05"/>
                                          </p:val>
                                        </p:tav>
                                      </p:tavLst>
                                    </p:anim>
                                    <p:anim calcmode="lin" valueType="num">
                                      <p:cBhvr>
                                        <p:cTn id="192" dur="200" decel="100000"/>
                                        <p:tgtEl>
                                          <p:spTgt spid="19"/>
                                        </p:tgtEl>
                                        <p:attrNameLst>
                                          <p:attrName>ppt_y</p:attrName>
                                        </p:attrNameLst>
                                      </p:cBhvr>
                                      <p:tavLst>
                                        <p:tav tm="0">
                                          <p:val>
                                            <p:strVal val="ppt_y"/>
                                          </p:val>
                                        </p:tav>
                                        <p:tav tm="100000">
                                          <p:val>
                                            <p:strVal val="ppt_y+0.1"/>
                                          </p:val>
                                        </p:tav>
                                      </p:tavLst>
                                    </p:anim>
                                    <p:anim calcmode="lin" valueType="num">
                                      <p:cBhvr>
                                        <p:cTn id="193" dur="800" accel="100000">
                                          <p:stCondLst>
                                            <p:cond delay="200"/>
                                          </p:stCondLst>
                                        </p:cTn>
                                        <p:tgtEl>
                                          <p:spTgt spid="19"/>
                                        </p:tgtEl>
                                        <p:attrNameLst>
                                          <p:attrName>ppt_x</p:attrName>
                                        </p:attrNameLst>
                                      </p:cBhvr>
                                      <p:tavLst>
                                        <p:tav tm="0">
                                          <p:val>
                                            <p:strVal val="ppt_x"/>
                                          </p:val>
                                        </p:tav>
                                        <p:tav tm="100000">
                                          <p:val>
                                            <p:strVal val="ppt_x+0.4+0.05"/>
                                          </p:val>
                                        </p:tav>
                                      </p:tavLst>
                                    </p:anim>
                                    <p:anim calcmode="lin" valueType="num">
                                      <p:cBhvr>
                                        <p:cTn id="194" dur="800" accel="100000">
                                          <p:stCondLst>
                                            <p:cond delay="200"/>
                                          </p:stCondLst>
                                        </p:cTn>
                                        <p:tgtEl>
                                          <p:spTgt spid="19"/>
                                        </p:tgtEl>
                                        <p:attrNameLst>
                                          <p:attrName>ppt_y</p:attrName>
                                        </p:attrNameLst>
                                      </p:cBhvr>
                                      <p:tavLst>
                                        <p:tav tm="0">
                                          <p:val>
                                            <p:strVal val="ppt_y"/>
                                          </p:val>
                                        </p:tav>
                                        <p:tav tm="100000">
                                          <p:val>
                                            <p:strVal val="ppt_y-0.4-0.1"/>
                                          </p:val>
                                        </p:tav>
                                      </p:tavLst>
                                    </p:anim>
                                    <p:set>
                                      <p:cBhvr>
                                        <p:cTn id="195" dur="1" fill="hold">
                                          <p:stCondLst>
                                            <p:cond delay="999"/>
                                          </p:stCondLst>
                                        </p:cTn>
                                        <p:tgtEl>
                                          <p:spTgt spid="19"/>
                                        </p:tgtEl>
                                        <p:attrNameLst>
                                          <p:attrName>style.visibility</p:attrName>
                                        </p:attrNameLst>
                                      </p:cBhvr>
                                      <p:to>
                                        <p:strVal val="hidden"/>
                                      </p:to>
                                    </p:set>
                                  </p:childTnLst>
                                </p:cTn>
                              </p:par>
                            </p:childTnLst>
                          </p:cTn>
                        </p:par>
                      </p:childTnLst>
                    </p:cTn>
                  </p:par>
                  <p:par>
                    <p:cTn id="196" fill="hold">
                      <p:stCondLst>
                        <p:cond delay="indefinite"/>
                      </p:stCondLst>
                      <p:childTnLst>
                        <p:par>
                          <p:cTn id="197" fill="hold">
                            <p:stCondLst>
                              <p:cond delay="0"/>
                            </p:stCondLst>
                            <p:childTnLst>
                              <p:par>
                                <p:cTn id="198" presetID="10" presetClass="exit" presetSubtype="0" fill="hold" grpId="0" nodeType="clickEffect">
                                  <p:stCondLst>
                                    <p:cond delay="0"/>
                                  </p:stCondLst>
                                  <p:childTnLst>
                                    <p:animEffect transition="out" filter="fade">
                                      <p:cBhvr>
                                        <p:cTn id="199" dur="2000"/>
                                        <p:tgtEl>
                                          <p:spTgt spid="20"/>
                                        </p:tgtEl>
                                      </p:cBhvr>
                                    </p:animEffect>
                                    <p:set>
                                      <p:cBhvr>
                                        <p:cTn id="200" dur="1" fill="hold">
                                          <p:stCondLst>
                                            <p:cond delay="1999"/>
                                          </p:stCondLst>
                                        </p:cTn>
                                        <p:tgtEl>
                                          <p:spTgt spid="20"/>
                                        </p:tgtEl>
                                        <p:attrNameLst>
                                          <p:attrName>style.visibility</p:attrName>
                                        </p:attrNameLst>
                                      </p:cBhvr>
                                      <p:to>
                                        <p:strVal val="hidden"/>
                                      </p:to>
                                    </p:set>
                                  </p:childTnLst>
                                </p:cTn>
                              </p:par>
                            </p:childTnLst>
                          </p:cTn>
                        </p:par>
                      </p:childTnLst>
                    </p:cTn>
                  </p:par>
                  <p:par>
                    <p:cTn id="201" fill="hold">
                      <p:stCondLst>
                        <p:cond delay="indefinite"/>
                      </p:stCondLst>
                      <p:childTnLst>
                        <p:par>
                          <p:cTn id="202" fill="hold">
                            <p:stCondLst>
                              <p:cond delay="0"/>
                            </p:stCondLst>
                            <p:childTnLst>
                              <p:par>
                                <p:cTn id="203" presetID="10" presetClass="entr" presetSubtype="0" fill="hold" grpId="0" nodeType="clickEffect">
                                  <p:stCondLst>
                                    <p:cond delay="0"/>
                                  </p:stCondLst>
                                  <p:childTnLst>
                                    <p:set>
                                      <p:cBhvr>
                                        <p:cTn id="204" dur="1" fill="hold">
                                          <p:stCondLst>
                                            <p:cond delay="0"/>
                                          </p:stCondLst>
                                        </p:cTn>
                                        <p:tgtEl>
                                          <p:spTgt spid="28"/>
                                        </p:tgtEl>
                                        <p:attrNameLst>
                                          <p:attrName>style.visibility</p:attrName>
                                        </p:attrNameLst>
                                      </p:cBhvr>
                                      <p:to>
                                        <p:strVal val="visible"/>
                                      </p:to>
                                    </p:set>
                                    <p:animEffect transition="in" filter="fade">
                                      <p:cBhvr>
                                        <p:cTn id="205" dur="3000"/>
                                        <p:tgtEl>
                                          <p:spTgt spid="28"/>
                                        </p:tgtEl>
                                      </p:cBhvr>
                                    </p:animEffect>
                                  </p:childTnLst>
                                </p:cTn>
                              </p:par>
                            </p:childTnLst>
                          </p:cTn>
                        </p:par>
                      </p:childTnLst>
                    </p:cTn>
                  </p:par>
                  <p:par>
                    <p:cTn id="206" fill="hold">
                      <p:stCondLst>
                        <p:cond delay="indefinite"/>
                      </p:stCondLst>
                      <p:childTnLst>
                        <p:par>
                          <p:cTn id="207" fill="hold">
                            <p:stCondLst>
                              <p:cond delay="0"/>
                            </p:stCondLst>
                            <p:childTnLst>
                              <p:par>
                                <p:cTn id="208" presetID="39" presetClass="entr" presetSubtype="0" accel="100000" fill="hold" grpId="0" nodeType="clickEffect">
                                  <p:stCondLst>
                                    <p:cond delay="0"/>
                                  </p:stCondLst>
                                  <p:childTnLst>
                                    <p:set>
                                      <p:cBhvr>
                                        <p:cTn id="209" dur="1" fill="hold">
                                          <p:stCondLst>
                                            <p:cond delay="0"/>
                                          </p:stCondLst>
                                        </p:cTn>
                                        <p:tgtEl>
                                          <p:spTgt spid="29"/>
                                        </p:tgtEl>
                                        <p:attrNameLst>
                                          <p:attrName>style.visibility</p:attrName>
                                        </p:attrNameLst>
                                      </p:cBhvr>
                                      <p:to>
                                        <p:strVal val="visible"/>
                                      </p:to>
                                    </p:set>
                                    <p:anim calcmode="lin" valueType="num">
                                      <p:cBhvr>
                                        <p:cTn id="210" dur="1000" fill="hold"/>
                                        <p:tgtEl>
                                          <p:spTgt spid="29"/>
                                        </p:tgtEl>
                                        <p:attrNameLst>
                                          <p:attrName>ppt_h</p:attrName>
                                        </p:attrNameLst>
                                      </p:cBhvr>
                                      <p:tavLst>
                                        <p:tav tm="0">
                                          <p:val>
                                            <p:strVal val="#ppt_h/20"/>
                                          </p:val>
                                        </p:tav>
                                        <p:tav tm="50000">
                                          <p:val>
                                            <p:strVal val="#ppt_h/20"/>
                                          </p:val>
                                        </p:tav>
                                        <p:tav tm="100000">
                                          <p:val>
                                            <p:strVal val="#ppt_h"/>
                                          </p:val>
                                        </p:tav>
                                      </p:tavLst>
                                    </p:anim>
                                    <p:anim calcmode="lin" valueType="num">
                                      <p:cBhvr>
                                        <p:cTn id="211" dur="1000" fill="hold"/>
                                        <p:tgtEl>
                                          <p:spTgt spid="29"/>
                                        </p:tgtEl>
                                        <p:attrNameLst>
                                          <p:attrName>ppt_w</p:attrName>
                                        </p:attrNameLst>
                                      </p:cBhvr>
                                      <p:tavLst>
                                        <p:tav tm="0">
                                          <p:val>
                                            <p:strVal val="#ppt_w+.3"/>
                                          </p:val>
                                        </p:tav>
                                        <p:tav tm="50000">
                                          <p:val>
                                            <p:strVal val="#ppt_w+.3"/>
                                          </p:val>
                                        </p:tav>
                                        <p:tav tm="100000">
                                          <p:val>
                                            <p:strVal val="#ppt_w"/>
                                          </p:val>
                                        </p:tav>
                                      </p:tavLst>
                                    </p:anim>
                                    <p:anim calcmode="lin" valueType="num">
                                      <p:cBhvr>
                                        <p:cTn id="212" dur="1000" fill="hold"/>
                                        <p:tgtEl>
                                          <p:spTgt spid="29"/>
                                        </p:tgtEl>
                                        <p:attrNameLst>
                                          <p:attrName>ppt_x</p:attrName>
                                        </p:attrNameLst>
                                      </p:cBhvr>
                                      <p:tavLst>
                                        <p:tav tm="0">
                                          <p:val>
                                            <p:strVal val="#ppt_x-.3"/>
                                          </p:val>
                                        </p:tav>
                                        <p:tav tm="50000">
                                          <p:val>
                                            <p:strVal val="#ppt_x"/>
                                          </p:val>
                                        </p:tav>
                                        <p:tav tm="100000">
                                          <p:val>
                                            <p:strVal val="#ppt_x"/>
                                          </p:val>
                                        </p:tav>
                                      </p:tavLst>
                                    </p:anim>
                                    <p:anim calcmode="lin" valueType="num">
                                      <p:cBhvr>
                                        <p:cTn id="213"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14" fill="hold">
                      <p:stCondLst>
                        <p:cond delay="indefinite"/>
                      </p:stCondLst>
                      <p:childTnLst>
                        <p:par>
                          <p:cTn id="215" fill="hold">
                            <p:stCondLst>
                              <p:cond delay="0"/>
                            </p:stCondLst>
                            <p:childTnLst>
                              <p:par>
                                <p:cTn id="216" presetID="39" presetClass="entr" presetSubtype="0" accel="100000" fill="hold" grpId="0" nodeType="clickEffect">
                                  <p:stCondLst>
                                    <p:cond delay="0"/>
                                  </p:stCondLst>
                                  <p:childTnLst>
                                    <p:set>
                                      <p:cBhvr>
                                        <p:cTn id="217" dur="1" fill="hold">
                                          <p:stCondLst>
                                            <p:cond delay="0"/>
                                          </p:stCondLst>
                                        </p:cTn>
                                        <p:tgtEl>
                                          <p:spTgt spid="30"/>
                                        </p:tgtEl>
                                        <p:attrNameLst>
                                          <p:attrName>style.visibility</p:attrName>
                                        </p:attrNameLst>
                                      </p:cBhvr>
                                      <p:to>
                                        <p:strVal val="visible"/>
                                      </p:to>
                                    </p:set>
                                    <p:anim calcmode="lin" valueType="num">
                                      <p:cBhvr>
                                        <p:cTn id="218" dur="1000" fill="hold"/>
                                        <p:tgtEl>
                                          <p:spTgt spid="30"/>
                                        </p:tgtEl>
                                        <p:attrNameLst>
                                          <p:attrName>ppt_h</p:attrName>
                                        </p:attrNameLst>
                                      </p:cBhvr>
                                      <p:tavLst>
                                        <p:tav tm="0">
                                          <p:val>
                                            <p:strVal val="#ppt_h/20"/>
                                          </p:val>
                                        </p:tav>
                                        <p:tav tm="50000">
                                          <p:val>
                                            <p:strVal val="#ppt_h/20"/>
                                          </p:val>
                                        </p:tav>
                                        <p:tav tm="100000">
                                          <p:val>
                                            <p:strVal val="#ppt_h"/>
                                          </p:val>
                                        </p:tav>
                                      </p:tavLst>
                                    </p:anim>
                                    <p:anim calcmode="lin" valueType="num">
                                      <p:cBhvr>
                                        <p:cTn id="219" dur="1000" fill="hold"/>
                                        <p:tgtEl>
                                          <p:spTgt spid="30"/>
                                        </p:tgtEl>
                                        <p:attrNameLst>
                                          <p:attrName>ppt_w</p:attrName>
                                        </p:attrNameLst>
                                      </p:cBhvr>
                                      <p:tavLst>
                                        <p:tav tm="0">
                                          <p:val>
                                            <p:strVal val="#ppt_w+.3"/>
                                          </p:val>
                                        </p:tav>
                                        <p:tav tm="50000">
                                          <p:val>
                                            <p:strVal val="#ppt_w+.3"/>
                                          </p:val>
                                        </p:tav>
                                        <p:tav tm="100000">
                                          <p:val>
                                            <p:strVal val="#ppt_w"/>
                                          </p:val>
                                        </p:tav>
                                      </p:tavLst>
                                    </p:anim>
                                    <p:anim calcmode="lin" valueType="num">
                                      <p:cBhvr>
                                        <p:cTn id="220" dur="1000" fill="hold"/>
                                        <p:tgtEl>
                                          <p:spTgt spid="30"/>
                                        </p:tgtEl>
                                        <p:attrNameLst>
                                          <p:attrName>ppt_x</p:attrName>
                                        </p:attrNameLst>
                                      </p:cBhvr>
                                      <p:tavLst>
                                        <p:tav tm="0">
                                          <p:val>
                                            <p:strVal val="#ppt_x-.3"/>
                                          </p:val>
                                        </p:tav>
                                        <p:tav tm="50000">
                                          <p:val>
                                            <p:strVal val="#ppt_x"/>
                                          </p:val>
                                        </p:tav>
                                        <p:tav tm="100000">
                                          <p:val>
                                            <p:strVal val="#ppt_x"/>
                                          </p:val>
                                        </p:tav>
                                      </p:tavLst>
                                    </p:anim>
                                    <p:anim calcmode="lin" valueType="num">
                                      <p:cBhvr>
                                        <p:cTn id="221" dur="10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222" fill="hold">
                      <p:stCondLst>
                        <p:cond delay="indefinite"/>
                      </p:stCondLst>
                      <p:childTnLst>
                        <p:par>
                          <p:cTn id="223" fill="hold">
                            <p:stCondLst>
                              <p:cond delay="0"/>
                            </p:stCondLst>
                            <p:childTnLst>
                              <p:par>
                                <p:cTn id="224" presetID="7" presetClass="exit" presetSubtype="4" fill="hold" grpId="1" nodeType="clickEffect">
                                  <p:stCondLst>
                                    <p:cond delay="0"/>
                                  </p:stCondLst>
                                  <p:childTnLst>
                                    <p:anim calcmode="lin" valueType="num">
                                      <p:cBhvr additive="base">
                                        <p:cTn id="225" dur="5000"/>
                                        <p:tgtEl>
                                          <p:spTgt spid="30"/>
                                        </p:tgtEl>
                                        <p:attrNameLst>
                                          <p:attrName>ppt_x</p:attrName>
                                        </p:attrNameLst>
                                      </p:cBhvr>
                                      <p:tavLst>
                                        <p:tav tm="0">
                                          <p:val>
                                            <p:strVal val="ppt_x"/>
                                          </p:val>
                                        </p:tav>
                                        <p:tav tm="100000">
                                          <p:val>
                                            <p:strVal val="ppt_x"/>
                                          </p:val>
                                        </p:tav>
                                      </p:tavLst>
                                    </p:anim>
                                    <p:anim calcmode="lin" valueType="num">
                                      <p:cBhvr additive="base">
                                        <p:cTn id="226" dur="5000"/>
                                        <p:tgtEl>
                                          <p:spTgt spid="30"/>
                                        </p:tgtEl>
                                        <p:attrNameLst>
                                          <p:attrName>ppt_y</p:attrName>
                                        </p:attrNameLst>
                                      </p:cBhvr>
                                      <p:tavLst>
                                        <p:tav tm="0">
                                          <p:val>
                                            <p:strVal val="ppt_y"/>
                                          </p:val>
                                        </p:tav>
                                        <p:tav tm="100000">
                                          <p:val>
                                            <p:strVal val="1+ppt_h/2"/>
                                          </p:val>
                                        </p:tav>
                                      </p:tavLst>
                                    </p:anim>
                                    <p:set>
                                      <p:cBhvr>
                                        <p:cTn id="227" dur="1" fill="hold">
                                          <p:stCondLst>
                                            <p:cond delay="4999"/>
                                          </p:stCondLst>
                                        </p:cTn>
                                        <p:tgtEl>
                                          <p:spTgt spid="30"/>
                                        </p:tgtEl>
                                        <p:attrNameLst>
                                          <p:attrName>style.visibility</p:attrName>
                                        </p:attrNameLst>
                                      </p:cBhvr>
                                      <p:to>
                                        <p:strVal val="hidden"/>
                                      </p:to>
                                    </p:set>
                                  </p:childTnLst>
                                </p:cTn>
                              </p:par>
                            </p:childTnLst>
                          </p:cTn>
                        </p:par>
                      </p:childTnLst>
                    </p:cTn>
                  </p:par>
                  <p:par>
                    <p:cTn id="228" fill="hold">
                      <p:stCondLst>
                        <p:cond delay="indefinite"/>
                      </p:stCondLst>
                      <p:childTnLst>
                        <p:par>
                          <p:cTn id="229" fill="hold">
                            <p:stCondLst>
                              <p:cond delay="0"/>
                            </p:stCondLst>
                            <p:childTnLst>
                              <p:par>
                                <p:cTn id="230" presetID="10" presetClass="exit" presetSubtype="0" fill="hold" grpId="1" nodeType="clickEffect">
                                  <p:stCondLst>
                                    <p:cond delay="0"/>
                                  </p:stCondLst>
                                  <p:childTnLst>
                                    <p:animEffect transition="out" filter="fade">
                                      <p:cBhvr>
                                        <p:cTn id="231" dur="2000"/>
                                        <p:tgtEl>
                                          <p:spTgt spid="28"/>
                                        </p:tgtEl>
                                      </p:cBhvr>
                                    </p:animEffect>
                                    <p:set>
                                      <p:cBhvr>
                                        <p:cTn id="232" dur="1" fill="hold">
                                          <p:stCondLst>
                                            <p:cond delay="1999"/>
                                          </p:stCondLst>
                                        </p:cTn>
                                        <p:tgtEl>
                                          <p:spTgt spid="28"/>
                                        </p:tgtEl>
                                        <p:attrNameLst>
                                          <p:attrName>style.visibility</p:attrName>
                                        </p:attrNameLst>
                                      </p:cBhvr>
                                      <p:to>
                                        <p:strVal val="hidden"/>
                                      </p:to>
                                    </p:set>
                                  </p:childTnLst>
                                </p:cTn>
                              </p:par>
                            </p:childTnLst>
                          </p:cTn>
                        </p:par>
                      </p:childTnLst>
                    </p:cTn>
                  </p:par>
                  <p:par>
                    <p:cTn id="233" fill="hold">
                      <p:stCondLst>
                        <p:cond delay="indefinite"/>
                      </p:stCondLst>
                      <p:childTnLst>
                        <p:par>
                          <p:cTn id="234" fill="hold">
                            <p:stCondLst>
                              <p:cond delay="0"/>
                            </p:stCondLst>
                            <p:childTnLst>
                              <p:par>
                                <p:cTn id="235" presetID="7" presetClass="exit" presetSubtype="4" fill="hold" grpId="1" nodeType="clickEffect">
                                  <p:stCondLst>
                                    <p:cond delay="0"/>
                                  </p:stCondLst>
                                  <p:childTnLst>
                                    <p:anim calcmode="lin" valueType="num">
                                      <p:cBhvr additive="base">
                                        <p:cTn id="236" dur="5000"/>
                                        <p:tgtEl>
                                          <p:spTgt spid="29"/>
                                        </p:tgtEl>
                                        <p:attrNameLst>
                                          <p:attrName>ppt_x</p:attrName>
                                        </p:attrNameLst>
                                      </p:cBhvr>
                                      <p:tavLst>
                                        <p:tav tm="0">
                                          <p:val>
                                            <p:strVal val="ppt_x"/>
                                          </p:val>
                                        </p:tav>
                                        <p:tav tm="100000">
                                          <p:val>
                                            <p:strVal val="ppt_x"/>
                                          </p:val>
                                        </p:tav>
                                      </p:tavLst>
                                    </p:anim>
                                    <p:anim calcmode="lin" valueType="num">
                                      <p:cBhvr additive="base">
                                        <p:cTn id="237" dur="5000"/>
                                        <p:tgtEl>
                                          <p:spTgt spid="29"/>
                                        </p:tgtEl>
                                        <p:attrNameLst>
                                          <p:attrName>ppt_y</p:attrName>
                                        </p:attrNameLst>
                                      </p:cBhvr>
                                      <p:tavLst>
                                        <p:tav tm="0">
                                          <p:val>
                                            <p:strVal val="ppt_y"/>
                                          </p:val>
                                        </p:tav>
                                        <p:tav tm="100000">
                                          <p:val>
                                            <p:strVal val="1+ppt_h/2"/>
                                          </p:val>
                                        </p:tav>
                                      </p:tavLst>
                                    </p:anim>
                                    <p:set>
                                      <p:cBhvr>
                                        <p:cTn id="238" dur="1" fill="hold">
                                          <p:stCondLst>
                                            <p:cond delay="4999"/>
                                          </p:stCondLst>
                                        </p:cTn>
                                        <p:tgtEl>
                                          <p:spTgt spid="29"/>
                                        </p:tgtEl>
                                        <p:attrNameLst>
                                          <p:attrName>style.visibility</p:attrName>
                                        </p:attrNameLst>
                                      </p:cBhvr>
                                      <p:to>
                                        <p:strVal val="hidden"/>
                                      </p:to>
                                    </p:set>
                                  </p:childTnLst>
                                </p:cTn>
                              </p:par>
                            </p:childTnLst>
                          </p:cTn>
                        </p:par>
                      </p:childTnLst>
                    </p:cTn>
                  </p:par>
                  <p:par>
                    <p:cTn id="239" fill="hold">
                      <p:stCondLst>
                        <p:cond delay="indefinite"/>
                      </p:stCondLst>
                      <p:childTnLst>
                        <p:par>
                          <p:cTn id="240" fill="hold">
                            <p:stCondLst>
                              <p:cond delay="0"/>
                            </p:stCondLst>
                            <p:childTnLst>
                              <p:par>
                                <p:cTn id="241" presetID="38" presetClass="entr" presetSubtype="0" accel="50000" fill="hold" grpId="0" nodeType="clickEffect">
                                  <p:stCondLst>
                                    <p:cond delay="0"/>
                                  </p:stCondLst>
                                  <p:iterate type="lt">
                                    <p:tmPct val="50000"/>
                                  </p:iterate>
                                  <p:childTnLst>
                                    <p:set>
                                      <p:cBhvr>
                                        <p:cTn id="242" dur="1" fill="hold">
                                          <p:stCondLst>
                                            <p:cond delay="0"/>
                                          </p:stCondLst>
                                        </p:cTn>
                                        <p:tgtEl>
                                          <p:spTgt spid="31"/>
                                        </p:tgtEl>
                                        <p:attrNameLst>
                                          <p:attrName>style.visibility</p:attrName>
                                        </p:attrNameLst>
                                      </p:cBhvr>
                                      <p:to>
                                        <p:strVal val="visible"/>
                                      </p:to>
                                    </p:set>
                                    <p:set>
                                      <p:cBhvr>
                                        <p:cTn id="243" dur="910" fill="hold">
                                          <p:stCondLst>
                                            <p:cond delay="0"/>
                                          </p:stCondLst>
                                        </p:cTn>
                                        <p:tgtEl>
                                          <p:spTgt spid="31"/>
                                        </p:tgtEl>
                                        <p:attrNameLst>
                                          <p:attrName>style.rotation</p:attrName>
                                        </p:attrNameLst>
                                      </p:cBhvr>
                                      <p:to>
                                        <p:strVal val="-45.0"/>
                                      </p:to>
                                    </p:set>
                                    <p:anim calcmode="lin" valueType="num">
                                      <p:cBhvr>
                                        <p:cTn id="244" dur="910" fill="hold">
                                          <p:stCondLst>
                                            <p:cond delay="910"/>
                                          </p:stCondLst>
                                        </p:cTn>
                                        <p:tgtEl>
                                          <p:spTgt spid="31"/>
                                        </p:tgtEl>
                                        <p:attrNameLst>
                                          <p:attrName>style.rotation</p:attrName>
                                        </p:attrNameLst>
                                      </p:cBhvr>
                                      <p:tavLst>
                                        <p:tav tm="0">
                                          <p:val>
                                            <p:fltVal val="-45"/>
                                          </p:val>
                                        </p:tav>
                                        <p:tav tm="69900">
                                          <p:val>
                                            <p:fltVal val="45"/>
                                          </p:val>
                                        </p:tav>
                                        <p:tav tm="100000">
                                          <p:val>
                                            <p:fltVal val="0"/>
                                          </p:val>
                                        </p:tav>
                                      </p:tavLst>
                                    </p:anim>
                                    <p:anim calcmode="lin" valueType="num">
                                      <p:cBhvr>
                                        <p:cTn id="245" dur="910" fill="hold">
                                          <p:stCondLst>
                                            <p:cond delay="0"/>
                                          </p:stCondLst>
                                        </p:cTn>
                                        <p:tgtEl>
                                          <p:spTgt spid="31"/>
                                        </p:tgtEl>
                                        <p:attrNameLst>
                                          <p:attrName>ppt_y</p:attrName>
                                        </p:attrNameLst>
                                      </p:cBhvr>
                                      <p:tavLst>
                                        <p:tav tm="0">
                                          <p:val>
                                            <p:strVal val="#ppt_y-1"/>
                                          </p:val>
                                        </p:tav>
                                        <p:tav tm="100000">
                                          <p:val>
                                            <p:strVal val="#ppt_y-(0.354*#ppt_w-0.172*#ppt_h)"/>
                                          </p:val>
                                        </p:tav>
                                      </p:tavLst>
                                    </p:anim>
                                    <p:anim calcmode="lin" valueType="num">
                                      <p:cBhvr>
                                        <p:cTn id="246" dur="312" decel="50000" autoRev="1" fill="hold">
                                          <p:stCondLst>
                                            <p:cond delay="910"/>
                                          </p:stCondLst>
                                        </p:cTn>
                                        <p:tgtEl>
                                          <p:spTgt spid="31"/>
                                        </p:tgtEl>
                                        <p:attrNameLst>
                                          <p:attrName>ppt_y</p:attrName>
                                        </p:attrNameLst>
                                      </p:cBhvr>
                                      <p:tavLst>
                                        <p:tav tm="0">
                                          <p:val>
                                            <p:strVal val="#ppt_y-(0.354*#ppt_w-0.172*#ppt_h)"/>
                                          </p:val>
                                        </p:tav>
                                        <p:tav tm="100000">
                                          <p:val>
                                            <p:strVal val="#ppt_y-(0.354*#ppt_w-0.172*#ppt_h)-#ppt_h/2"/>
                                          </p:val>
                                        </p:tav>
                                      </p:tavLst>
                                    </p:anim>
                                    <p:anim calcmode="lin" valueType="num">
                                      <p:cBhvr>
                                        <p:cTn id="247" dur="272" fill="hold">
                                          <p:stCondLst>
                                            <p:cond delay="1728"/>
                                          </p:stCondLst>
                                        </p:cTn>
                                        <p:tgtEl>
                                          <p:spTgt spid="31"/>
                                        </p:tgtEl>
                                        <p:attrNameLst>
                                          <p:attrName>ppt_y</p:attrName>
                                        </p:attrNameLst>
                                      </p:cBhvr>
                                      <p:tavLst>
                                        <p:tav tm="0">
                                          <p:val>
                                            <p:strVal val="#ppt_y-(0.354*#ppt_w-0.172*#ppt_h)"/>
                                          </p:val>
                                        </p:tav>
                                        <p:tav tm="100000">
                                          <p:val>
                                            <p:strVal val="#ppt_y"/>
                                          </p:val>
                                        </p:tav>
                                      </p:tavLst>
                                    </p:anim>
                                  </p:childTnLst>
                                </p:cTn>
                              </p:par>
                            </p:childTnLst>
                          </p:cTn>
                        </p:par>
                      </p:childTnLst>
                    </p:cTn>
                  </p:par>
                  <p:par>
                    <p:cTn id="248" fill="hold">
                      <p:stCondLst>
                        <p:cond delay="indefinite"/>
                      </p:stCondLst>
                      <p:childTnLst>
                        <p:par>
                          <p:cTn id="249" fill="hold">
                            <p:stCondLst>
                              <p:cond delay="0"/>
                            </p:stCondLst>
                            <p:childTnLst>
                              <p:par>
                                <p:cTn id="250" presetID="10" presetClass="entr" presetSubtype="0" fill="hold" grpId="0" nodeType="clickEffect">
                                  <p:stCondLst>
                                    <p:cond delay="0"/>
                                  </p:stCondLst>
                                  <p:childTnLst>
                                    <p:set>
                                      <p:cBhvr>
                                        <p:cTn id="251" dur="1" fill="hold">
                                          <p:stCondLst>
                                            <p:cond delay="0"/>
                                          </p:stCondLst>
                                        </p:cTn>
                                        <p:tgtEl>
                                          <p:spTgt spid="32"/>
                                        </p:tgtEl>
                                        <p:attrNameLst>
                                          <p:attrName>style.visibility</p:attrName>
                                        </p:attrNameLst>
                                      </p:cBhvr>
                                      <p:to>
                                        <p:strVal val="visible"/>
                                      </p:to>
                                    </p:set>
                                    <p:animEffect transition="in" filter="fade">
                                      <p:cBhvr>
                                        <p:cTn id="252" dur="2000"/>
                                        <p:tgtEl>
                                          <p:spTgt spid="32"/>
                                        </p:tgtEl>
                                      </p:cBhvr>
                                    </p:animEffect>
                                  </p:childTnLst>
                                </p:cTn>
                              </p:par>
                            </p:childTnLst>
                          </p:cTn>
                        </p:par>
                      </p:childTnLst>
                    </p:cTn>
                  </p:par>
                  <p:par>
                    <p:cTn id="253" fill="hold">
                      <p:stCondLst>
                        <p:cond delay="indefinite"/>
                      </p:stCondLst>
                      <p:childTnLst>
                        <p:par>
                          <p:cTn id="254" fill="hold">
                            <p:stCondLst>
                              <p:cond delay="0"/>
                            </p:stCondLst>
                            <p:childTnLst>
                              <p:par>
                                <p:cTn id="255" presetID="28" presetClass="entr" presetSubtype="0" fill="hold" grpId="0" nodeType="clickEffect">
                                  <p:stCondLst>
                                    <p:cond delay="0"/>
                                  </p:stCondLst>
                                  <p:childTnLst>
                                    <p:set>
                                      <p:cBhvr>
                                        <p:cTn id="256" dur="1" fill="hold">
                                          <p:stCondLst>
                                            <p:cond delay="0"/>
                                          </p:stCondLst>
                                        </p:cTn>
                                        <p:tgtEl>
                                          <p:spTgt spid="33"/>
                                        </p:tgtEl>
                                        <p:attrNameLst>
                                          <p:attrName>style.visibility</p:attrName>
                                        </p:attrNameLst>
                                      </p:cBhvr>
                                      <p:to>
                                        <p:strVal val="visible"/>
                                      </p:to>
                                    </p:set>
                                    <p:anim calcmode="lin" valueType="num">
                                      <p:cBhvr>
                                        <p:cTn id="257" dur="15000" fill="hold"/>
                                        <p:tgtEl>
                                          <p:spTgt spid="33"/>
                                        </p:tgtEl>
                                        <p:attrNameLst>
                                          <p:attrName>ppt_x</p:attrName>
                                        </p:attrNameLst>
                                      </p:cBhvr>
                                      <p:tavLst>
                                        <p:tav tm="0">
                                          <p:val>
                                            <p:strVal val="#ppt_x"/>
                                          </p:val>
                                        </p:tav>
                                        <p:tav tm="100000">
                                          <p:val>
                                            <p:strVal val="#ppt_x"/>
                                          </p:val>
                                        </p:tav>
                                      </p:tavLst>
                                    </p:anim>
                                    <p:anim calcmode="lin" valueType="num">
                                      <p:cBhvr>
                                        <p:cTn id="258" dur="15000" fill="hold"/>
                                        <p:tgtEl>
                                          <p:spTgt spid="33"/>
                                        </p:tgtEl>
                                        <p:attrNameLst>
                                          <p:attrName>ppt_y</p:attrName>
                                        </p:attrNameLst>
                                      </p:cBhvr>
                                      <p:tavLst>
                                        <p:tav tm="0">
                                          <p:val>
                                            <p:strVal val="#ppt_y+1"/>
                                          </p:val>
                                        </p:tav>
                                        <p:tav tm="100000">
                                          <p:val>
                                            <p:strVal val="#ppt_y-1"/>
                                          </p:val>
                                        </p:tav>
                                      </p:tavLst>
                                    </p:anim>
                                  </p:childTnLst>
                                </p:cTn>
                              </p:par>
                            </p:childTnLst>
                          </p:cTn>
                        </p:par>
                      </p:childTnLst>
                    </p:cTn>
                  </p:par>
                  <p:par>
                    <p:cTn id="259" fill="hold">
                      <p:stCondLst>
                        <p:cond delay="indefinite"/>
                      </p:stCondLst>
                      <p:childTnLst>
                        <p:par>
                          <p:cTn id="260" fill="hold">
                            <p:stCondLst>
                              <p:cond delay="0"/>
                            </p:stCondLst>
                            <p:childTnLst>
                              <p:par>
                                <p:cTn id="261" presetID="10" presetClass="exit" presetSubtype="0" fill="hold" grpId="1" nodeType="clickEffect">
                                  <p:stCondLst>
                                    <p:cond delay="0"/>
                                  </p:stCondLst>
                                  <p:childTnLst>
                                    <p:animEffect transition="out" filter="fade">
                                      <p:cBhvr>
                                        <p:cTn id="262" dur="2000"/>
                                        <p:tgtEl>
                                          <p:spTgt spid="33"/>
                                        </p:tgtEl>
                                      </p:cBhvr>
                                    </p:animEffect>
                                    <p:set>
                                      <p:cBhvr>
                                        <p:cTn id="263" dur="1" fill="hold">
                                          <p:stCondLst>
                                            <p:cond delay="1999"/>
                                          </p:stCondLst>
                                        </p:cTn>
                                        <p:tgtEl>
                                          <p:spTgt spid="33"/>
                                        </p:tgtEl>
                                        <p:attrNameLst>
                                          <p:attrName>style.visibility</p:attrName>
                                        </p:attrNameLst>
                                      </p:cBhvr>
                                      <p:to>
                                        <p:strVal val="hidden"/>
                                      </p:to>
                                    </p:set>
                                  </p:childTnLst>
                                </p:cTn>
                              </p:par>
                            </p:childTnLst>
                          </p:cTn>
                        </p:par>
                      </p:childTnLst>
                    </p:cTn>
                  </p:par>
                  <p:par>
                    <p:cTn id="264" fill="hold">
                      <p:stCondLst>
                        <p:cond delay="indefinite"/>
                      </p:stCondLst>
                      <p:childTnLst>
                        <p:par>
                          <p:cTn id="265" fill="hold">
                            <p:stCondLst>
                              <p:cond delay="0"/>
                            </p:stCondLst>
                            <p:childTnLst>
                              <p:par>
                                <p:cTn id="266" presetID="0" presetClass="path" presetSubtype="0" accel="50000" decel="50000" fill="hold" nodeType="clickEffect">
                                  <p:stCondLst>
                                    <p:cond delay="0"/>
                                  </p:stCondLst>
                                  <p:childTnLst>
                                    <p:animMotion origin="layout" path="M -5.00868E-6 -2.2762E-6 C 0.02811 -0.01272 0.0564 -0.01087 0.08104 -0.03724 C 0.09076 -0.04812 0.09649 -0.06176 0.10447 -0.07472 C 0.11072 -0.09993 0.11106 -0.12746 0.11835 -0.15175 C 0.11939 -0.16678 0.12078 -0.17904 0.12321 -0.19315 C 0.12477 -0.20426 0.1279 -0.22646 0.1279 -0.22646 C 0.13727 -0.20773 0.12981 -0.22485 0.13258 -0.1765 C 0.1331 -0.16424 0.13744 -0.15383 0.13866 -0.14134 C 0.14039 -0.12168 0.14421 -0.10271 0.14664 -0.08305 C 0.14803 -0.06847 0.15081 -0.05413 0.15289 -0.03933 C 0.15324 -0.0347 0.1522 -0.02892 0.15428 -0.02475 C 0.15619 -0.02059 0.16365 -0.01643 0.16365 -0.01643 C 0.16539 -0.00949 0.16539 -0.00972 0.16677 -0.00185 C 0.16712 0.00139 0.1699 0.01087 0.16816 0.00856 C 0.16573 0.00532 0.16608 -2.2762E-6 0.16521 -0.00393 C 0.16573 -0.01989 0.16365 -0.04372 0.1699 -0.06014 C 0.17337 -0.07032 0.17805 -0.07981 0.18239 -0.08929 C 0.18361 -0.09299 0.18691 -0.0997 0.18691 -0.0997 C 0.19419 -0.14874 0.22214 -0.18483 0.23862 -0.22855 C 0.24105 -0.1499 0.24279 -0.08536 0.24175 -0.00602 C 0.23828 -0.01226 0.23481 -0.01781 0.23238 -0.02475 C 0.22995 -0.03169 0.22786 -0.03863 0.22613 -0.04557 C 0.22561 -0.04765 0.22595 -0.05089 0.22457 -0.05182 C 0.22179 -0.05413 0.21832 -0.05321 0.21519 -0.0539 C 0.21415 -0.05667 0.21276 -0.05945 0.21207 -0.06223 C 0.21068 -0.06639 0.20895 -0.07472 0.20895 -0.07472 C 0.20843 -0.08929 0.20912 -0.1041 0.20738 -0.11844 C 0.20704 -0.12098 0.20391 -0.12098 0.2027 -0.1226 C 0.1994 -0.127 0.19732 -0.13255 0.19489 -0.13717 C 0.1909 -0.15776 0.19628 -0.13278 0.18864 -0.15383 C 0.18326 -0.16817 0.18222 -0.18575 0.17615 -0.1994 C 0.17424 -0.20333 0.17163 -0.20611 0.1699 -0.20981 C 0.16469 -0.22091 0.16035 -0.23502 0.15723 -0.24728 C 0.15237 -0.23433 0.15341 -0.22253 0.14977 -0.21189 C 0.12547 -0.14735 0.09371 -0.08582 0.06073 -0.02892 C 0.05327 -0.01619 0.04668 -0.0037 0.03887 0.00856 C 0.03349 0.01619 0.03245 0.02568 0.02481 0.02891 C 0.02082 0.01342 0.02377 -0.00324 0.01856 -0.01851 C 0.01266 -0.03562 0.00537 -0.05714 -0.00469 -0.07055 C -0.0158 -0.08536 -0.0309 -0.08513 -0.04218 -0.10386 C -0.0545 -0.12422 -0.07134 -0.14157 -0.08748 -0.15591 C -0.08991 -0.16239 -0.09963 -0.18182 -0.09685 -0.18899 C -0.09616 -0.1913 -0.0939 -0.18598 -0.09216 -0.18483 C -0.09078 -0.1839 -0.08904 -0.18344 -0.08748 -0.18274 C -0.07811 -0.20171 -0.09876 -0.19084 -0.1031 -0.18691 C -0.11525 -0.17696 -0.12201 -0.16031 -0.13121 -0.1455 C -0.14249 -0.12792 -0.15239 -0.11034 -0.16228 -0.09137 C -0.16662 -0.08351 -0.18015 -0.062 -0.18258 -0.05182 C -0.18692 -0.03493 -0.1864 -0.0044 -0.20133 0.00208 C -0.21521 -0.00995 -0.20185 0.00393 -0.20914 -0.04141 C -0.20983 -0.04488 -0.21209 -0.04719 -0.21382 -0.04974 C -0.22094 -0.06038 -0.2284 -0.06917 -0.23569 -0.07888 C -0.24419 -0.09022 -0.24905 -0.1034 -0.25443 -0.11636 C -0.25877 -0.12677 -0.26537 -0.13556 -0.27005 -0.1455 C -0.27474 -0.15568 -0.2763 -0.16748 -0.27786 -0.17858 C -0.28376 -0.16701 -0.27925 -0.15452 -0.27786 -0.14134 C -0.27561 -0.11867 -0.27318 -0.09692 -0.26849 -0.07472 C -0.26797 -0.07217 -0.26762 -0.06917 -0.26693 -0.06639 C -0.26606 -0.06292 -0.26467 -0.05968 -0.26381 -0.05598 C -0.26259 -0.05066 -0.26068 -0.03933 -0.26068 -0.03933 C -0.26016 -0.03169 -0.26103 -0.02383 -0.25912 -0.01643 C -0.2586 -0.01434 -0.256 -0.0155 -0.25443 -0.01434 C -0.25131 -0.01203 -0.24506 -0.00602 -0.24506 -0.00602 C -0.24159 -0.02036 -0.22111 -0.0229 -0.21226 -0.03516 C -0.20185 -0.0502 -0.19872 -0.06246 -0.19039 -0.07888 C -0.18553 -0.08883 -0.17894 -0.09739 -0.17477 -0.10803 C -0.17269 -0.11381 -0.17078 -0.12052 -0.16696 -0.12468 C -0.13763 -0.15961 -0.17599 -0.10849 -0.14978 -0.14134 C -0.13538 -0.15961 -0.1234 -0.18089 -0.10935 -0.1994 C -0.09216 -0.22253 -0.10518 -0.20287 -0.08904 -0.22022 C -0.08626 -0.22346 -0.08418 -0.22762 -0.08123 -0.23063 C -0.0755 -0.23687 -0.07169 -0.23872 -0.06717 -0.24728 C -0.06405 -0.23479 -0.05988 -0.22323 -0.05468 -0.21189 C -0.05277 -0.20773 -0.04964 -0.20426 -0.04843 -0.1994 C -0.04635 -0.19084 -0.04791 -0.195 -0.04374 -0.18691 C -0.03993 -0.16655 -0.04513 -0.1913 -0.03906 -0.17025 C -0.03455 -0.15406 -0.03159 -0.13162 -0.02969 -0.11427 C -0.02899 -0.09207 -0.03125 -0.0539 -0.01719 -0.03516 C -0.0165 -0.031 -0.0158 -0.02059 -0.01094 -0.02059 " pathEditMode="relative" ptsTypes="ffffffffffffffffffffffffffffffffffffffffffffffffffffffffffffffffffffffffffffffA">
                                      <p:cBhvr>
                                        <p:cTn id="267" dur="3000" fill="hold"/>
                                        <p:tgtEl>
                                          <p:spTgt spid="3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P spid="9" grpId="3"/>
      <p:bldP spid="10" grpId="0"/>
      <p:bldP spid="10" grpId="1"/>
      <p:bldP spid="12" grpId="0"/>
      <p:bldP spid="12" grpId="1"/>
      <p:bldP spid="12" grpId="2"/>
      <p:bldP spid="13" grpId="0"/>
      <p:bldP spid="13" grpId="1"/>
      <p:bldP spid="13" grpId="2"/>
      <p:bldP spid="13" grpId="3"/>
      <p:bldP spid="14" grpId="0"/>
      <p:bldP spid="14" grpId="1"/>
      <p:bldP spid="16" grpId="0"/>
      <p:bldP spid="16" grpId="1"/>
      <p:bldP spid="16" grpId="2"/>
      <p:bldP spid="17" grpId="0"/>
      <p:bldP spid="17" grpId="1"/>
      <p:bldP spid="17" grpId="2"/>
      <p:bldP spid="21" grpId="0"/>
      <p:bldP spid="21" grpId="1"/>
      <p:bldP spid="21" grpId="2"/>
      <p:bldP spid="21" grpId="3"/>
      <p:bldP spid="25" grpId="0"/>
      <p:bldP spid="25" grpId="1"/>
      <p:bldP spid="26" grpId="0"/>
      <p:bldP spid="26" grpId="1"/>
      <p:bldP spid="26" grpId="2"/>
      <p:bldP spid="19" grpId="0"/>
      <p:bldP spid="19" grpId="1"/>
      <p:bldP spid="20" grpId="0"/>
      <p:bldP spid="28" grpId="0"/>
      <p:bldP spid="28" grpId="1"/>
      <p:bldP spid="29" grpId="0"/>
      <p:bldP spid="29" grpId="1"/>
      <p:bldP spid="30" grpId="0"/>
      <p:bldP spid="30" grpId="1"/>
      <p:bldP spid="31" grpId="0"/>
      <p:bldP spid="32" grpId="0"/>
      <p:bldP spid="33" grpId="0"/>
      <p:bldP spid="33" grpId="1"/>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6561"/>
            <a:ext cx="7772400" cy="1470025"/>
          </a:xfrm>
        </p:spPr>
        <p:txBody>
          <a:bodyPr/>
          <a:lstStyle/>
          <a:p>
            <a:r>
              <a:rPr lang="en-US" b="1" smtClean="0"/>
              <a:t>Multiplying Integers 		</a:t>
            </a:r>
            <a:endParaRPr lang="en-US" b="1" dirty="0"/>
          </a:p>
        </p:txBody>
      </p:sp>
      <p:sp>
        <p:nvSpPr>
          <p:cNvPr id="3" name="Subtitle 2"/>
          <p:cNvSpPr>
            <a:spLocks noGrp="1"/>
          </p:cNvSpPr>
          <p:nvPr>
            <p:ph type="subTitle" idx="1"/>
          </p:nvPr>
        </p:nvSpPr>
        <p:spPr>
          <a:xfrm>
            <a:off x="685800" y="1856586"/>
            <a:ext cx="1748300" cy="3782214"/>
          </a:xfrm>
        </p:spPr>
        <p:txBody>
          <a:bodyPr>
            <a:normAutofit lnSpcReduction="10000"/>
          </a:bodyPr>
          <a:lstStyle/>
          <a:p>
            <a:pPr algn="l"/>
            <a:r>
              <a:rPr lang="en-US" sz="2000" dirty="0" smtClean="0"/>
              <a:t>When multiplying two integers with the same sign (positive or negative) the product will always be positive.</a:t>
            </a:r>
          </a:p>
          <a:p>
            <a:pPr algn="l"/>
            <a:r>
              <a:rPr lang="en-US" sz="2000" dirty="0" smtClean="0"/>
              <a:t>Example: 4x3=12</a:t>
            </a:r>
          </a:p>
          <a:p>
            <a:pPr algn="l"/>
            <a:r>
              <a:rPr lang="en-US" sz="2000" dirty="0" smtClean="0"/>
              <a:t>-4x(-3)=12</a:t>
            </a:r>
          </a:p>
          <a:p>
            <a:pPr algn="l"/>
            <a:endParaRPr lang="en-US" sz="2000" dirty="0"/>
          </a:p>
        </p:txBody>
      </p:sp>
      <p:sp>
        <p:nvSpPr>
          <p:cNvPr id="8" name="TextBox 7"/>
          <p:cNvSpPr txBox="1"/>
          <p:nvPr/>
        </p:nvSpPr>
        <p:spPr>
          <a:xfrm>
            <a:off x="2434100" y="1856586"/>
            <a:ext cx="1417458" cy="3139321"/>
          </a:xfrm>
          <a:prstGeom prst="rect">
            <a:avLst/>
          </a:prstGeom>
          <a:noFill/>
        </p:spPr>
        <p:txBody>
          <a:bodyPr wrap="square" rtlCol="0">
            <a:spAutoFit/>
          </a:bodyPr>
          <a:lstStyle/>
          <a:p>
            <a:r>
              <a:rPr lang="en-US" dirty="0" smtClean="0"/>
              <a:t>When multiplying two integers with different signs the product will always be negative.</a:t>
            </a:r>
          </a:p>
          <a:p>
            <a:r>
              <a:rPr lang="en-US" dirty="0" smtClean="0"/>
              <a:t>Example:</a:t>
            </a:r>
          </a:p>
          <a:p>
            <a:r>
              <a:rPr lang="en-US" smtClean="0"/>
              <a:t>-4x3=-12</a:t>
            </a:r>
            <a:endParaRPr lang="en-US"/>
          </a:p>
        </p:txBody>
      </p:sp>
      <p:sp>
        <p:nvSpPr>
          <p:cNvPr id="5" name="Slide Number Placeholder 4"/>
          <p:cNvSpPr>
            <a:spLocks noGrp="1"/>
          </p:cNvSpPr>
          <p:nvPr>
            <p:ph type="sldNum" sz="quarter" idx="12"/>
          </p:nvPr>
        </p:nvSpPr>
        <p:spPr/>
        <p:txBody>
          <a:bodyPr/>
          <a:lstStyle/>
          <a:p>
            <a:fld id="{6B061500-E783-4448-9CE5-81D8D79E09D4}" type="slidenum">
              <a:rPr lang="en-US" smtClean="0"/>
              <a:pPr/>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iterate type="lt">
                                    <p:tmPct val="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grpId="0" nodeType="clickEffect">
                                  <p:stCondLst>
                                    <p:cond delay="0"/>
                                  </p:stCondLst>
                                  <p:iterate type="lt">
                                    <p:tmPct val="0"/>
                                  </p:iterate>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17"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grpId="0" nodeType="clickEffect">
                                  <p:stCondLst>
                                    <p:cond delay="0"/>
                                  </p:stCondLst>
                                  <p:iterate type="lt">
                                    <p:tmPct val="0"/>
                                  </p:iterate>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26"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29" dur="5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6" presetClass="emph" presetSubtype="0" fill="hold" grpId="1" nodeType="clickEffect">
                                  <p:stCondLst>
                                    <p:cond delay="0"/>
                                  </p:stCondLst>
                                  <p:iterate type="lt">
                                    <p:tmPct val="10000"/>
                                  </p:iterate>
                                  <p:childTnLst>
                                    <p:animScale>
                                      <p:cBhvr>
                                        <p:cTn id="33" dur="250" autoRev="1" fill="hold">
                                          <p:stCondLst>
                                            <p:cond delay="0"/>
                                          </p:stCondLst>
                                        </p:cTn>
                                        <p:tgtEl>
                                          <p:spTgt spid="3">
                                            <p:txEl>
                                              <p:pRg st="0" end="0"/>
                                            </p:txEl>
                                          </p:spTgt>
                                        </p:tgtEl>
                                      </p:cBhvr>
                                      <p:to x="80000" y="100000"/>
                                    </p:animScale>
                                    <p:anim by="(#ppt_w*0.10)" calcmode="lin" valueType="num">
                                      <p:cBhvr>
                                        <p:cTn id="34" dur="250" autoRev="1" fill="hold">
                                          <p:stCondLst>
                                            <p:cond delay="0"/>
                                          </p:stCondLst>
                                        </p:cTn>
                                        <p:tgtEl>
                                          <p:spTgt spid="3">
                                            <p:txEl>
                                              <p:pRg st="0" end="0"/>
                                            </p:txEl>
                                          </p:spTgt>
                                        </p:tgtEl>
                                        <p:attrNameLst>
                                          <p:attrName>ppt_x</p:attrName>
                                        </p:attrNameLst>
                                      </p:cBhvr>
                                    </p:anim>
                                    <p:anim by="(-#ppt_w*0.10)" calcmode="lin" valueType="num">
                                      <p:cBhvr>
                                        <p:cTn id="35" dur="250" autoRev="1" fill="hold">
                                          <p:stCondLst>
                                            <p:cond delay="0"/>
                                          </p:stCondLst>
                                        </p:cTn>
                                        <p:tgtEl>
                                          <p:spTgt spid="3">
                                            <p:txEl>
                                              <p:pRg st="0" end="0"/>
                                            </p:txEl>
                                          </p:spTgt>
                                        </p:tgtEl>
                                        <p:attrNameLst>
                                          <p:attrName>ppt_y</p:attrName>
                                        </p:attrNameLst>
                                      </p:cBhvr>
                                    </p:anim>
                                    <p:animRot by="-480000">
                                      <p:cBhvr>
                                        <p:cTn id="36" dur="250" autoRev="1" fill="hold">
                                          <p:stCondLst>
                                            <p:cond delay="0"/>
                                          </p:stCondLst>
                                        </p:cTn>
                                        <p:tgtEl>
                                          <p:spTgt spid="3">
                                            <p:txEl>
                                              <p:pRg st="0" end="0"/>
                                            </p:txEl>
                                          </p:spTgt>
                                        </p:tgtEl>
                                        <p:attrNameLst>
                                          <p:attrName>r</p:attrName>
                                        </p:attrNameLst>
                                      </p:cBhvr>
                                    </p:animRot>
                                  </p:childTnLst>
                                </p:cTn>
                              </p:par>
                            </p:childTnLst>
                          </p:cTn>
                        </p:par>
                      </p:childTnLst>
                    </p:cTn>
                  </p:par>
                  <p:par>
                    <p:cTn id="37" fill="hold">
                      <p:stCondLst>
                        <p:cond delay="indefinite"/>
                      </p:stCondLst>
                      <p:childTnLst>
                        <p:par>
                          <p:cTn id="38" fill="hold">
                            <p:stCondLst>
                              <p:cond delay="0"/>
                            </p:stCondLst>
                            <p:childTnLst>
                              <p:par>
                                <p:cTn id="39" presetID="36" presetClass="emph" presetSubtype="0" fill="hold" grpId="1" nodeType="clickEffect">
                                  <p:stCondLst>
                                    <p:cond delay="0"/>
                                  </p:stCondLst>
                                  <p:iterate type="lt">
                                    <p:tmPct val="10000"/>
                                  </p:iterate>
                                  <p:childTnLst>
                                    <p:animScale>
                                      <p:cBhvr>
                                        <p:cTn id="40" dur="250" autoRev="1" fill="hold">
                                          <p:stCondLst>
                                            <p:cond delay="0"/>
                                          </p:stCondLst>
                                        </p:cTn>
                                        <p:tgtEl>
                                          <p:spTgt spid="3">
                                            <p:txEl>
                                              <p:pRg st="1" end="1"/>
                                            </p:txEl>
                                          </p:spTgt>
                                        </p:tgtEl>
                                      </p:cBhvr>
                                      <p:to x="80000" y="100000"/>
                                    </p:animScale>
                                    <p:anim by="(#ppt_w*0.10)" calcmode="lin" valueType="num">
                                      <p:cBhvr>
                                        <p:cTn id="41" dur="250" autoRev="1" fill="hold">
                                          <p:stCondLst>
                                            <p:cond delay="0"/>
                                          </p:stCondLst>
                                        </p:cTn>
                                        <p:tgtEl>
                                          <p:spTgt spid="3">
                                            <p:txEl>
                                              <p:pRg st="1" end="1"/>
                                            </p:txEl>
                                          </p:spTgt>
                                        </p:tgtEl>
                                        <p:attrNameLst>
                                          <p:attrName>ppt_x</p:attrName>
                                        </p:attrNameLst>
                                      </p:cBhvr>
                                    </p:anim>
                                    <p:anim by="(-#ppt_w*0.10)" calcmode="lin" valueType="num">
                                      <p:cBhvr>
                                        <p:cTn id="42" dur="250" autoRev="1" fill="hold">
                                          <p:stCondLst>
                                            <p:cond delay="0"/>
                                          </p:stCondLst>
                                        </p:cTn>
                                        <p:tgtEl>
                                          <p:spTgt spid="3">
                                            <p:txEl>
                                              <p:pRg st="1" end="1"/>
                                            </p:txEl>
                                          </p:spTgt>
                                        </p:tgtEl>
                                        <p:attrNameLst>
                                          <p:attrName>ppt_y</p:attrName>
                                        </p:attrNameLst>
                                      </p:cBhvr>
                                    </p:anim>
                                    <p:animRot by="-480000">
                                      <p:cBhvr>
                                        <p:cTn id="43" dur="250" autoRev="1" fill="hold">
                                          <p:stCondLst>
                                            <p:cond delay="0"/>
                                          </p:stCondLst>
                                        </p:cTn>
                                        <p:tgtEl>
                                          <p:spTgt spid="3">
                                            <p:txEl>
                                              <p:pRg st="1" end="1"/>
                                            </p:txEl>
                                          </p:spTgt>
                                        </p:tgtEl>
                                        <p:attrNameLst>
                                          <p:attrName>r</p:attrName>
                                        </p:attrNameLst>
                                      </p:cBhvr>
                                    </p:animRot>
                                  </p:childTnLst>
                                </p:cTn>
                              </p:par>
                            </p:childTnLst>
                          </p:cTn>
                        </p:par>
                      </p:childTnLst>
                    </p:cTn>
                  </p:par>
                  <p:par>
                    <p:cTn id="44" fill="hold">
                      <p:stCondLst>
                        <p:cond delay="indefinite"/>
                      </p:stCondLst>
                      <p:childTnLst>
                        <p:par>
                          <p:cTn id="45" fill="hold">
                            <p:stCondLst>
                              <p:cond delay="0"/>
                            </p:stCondLst>
                            <p:childTnLst>
                              <p:par>
                                <p:cTn id="46" presetID="36" presetClass="emph" presetSubtype="0" fill="hold" grpId="1" nodeType="clickEffect">
                                  <p:stCondLst>
                                    <p:cond delay="0"/>
                                  </p:stCondLst>
                                  <p:iterate type="lt">
                                    <p:tmPct val="10000"/>
                                  </p:iterate>
                                  <p:childTnLst>
                                    <p:animScale>
                                      <p:cBhvr>
                                        <p:cTn id="47" dur="250" autoRev="1" fill="hold">
                                          <p:stCondLst>
                                            <p:cond delay="0"/>
                                          </p:stCondLst>
                                        </p:cTn>
                                        <p:tgtEl>
                                          <p:spTgt spid="3">
                                            <p:txEl>
                                              <p:pRg st="2" end="2"/>
                                            </p:txEl>
                                          </p:spTgt>
                                        </p:tgtEl>
                                      </p:cBhvr>
                                      <p:to x="80000" y="100000"/>
                                    </p:animScale>
                                    <p:anim by="(#ppt_w*0.10)" calcmode="lin" valueType="num">
                                      <p:cBhvr>
                                        <p:cTn id="48" dur="250" autoRev="1" fill="hold">
                                          <p:stCondLst>
                                            <p:cond delay="0"/>
                                          </p:stCondLst>
                                        </p:cTn>
                                        <p:tgtEl>
                                          <p:spTgt spid="3">
                                            <p:txEl>
                                              <p:pRg st="2" end="2"/>
                                            </p:txEl>
                                          </p:spTgt>
                                        </p:tgtEl>
                                        <p:attrNameLst>
                                          <p:attrName>ppt_x</p:attrName>
                                        </p:attrNameLst>
                                      </p:cBhvr>
                                    </p:anim>
                                    <p:anim by="(-#ppt_w*0.10)" calcmode="lin" valueType="num">
                                      <p:cBhvr>
                                        <p:cTn id="49" dur="250" autoRev="1" fill="hold">
                                          <p:stCondLst>
                                            <p:cond delay="0"/>
                                          </p:stCondLst>
                                        </p:cTn>
                                        <p:tgtEl>
                                          <p:spTgt spid="3">
                                            <p:txEl>
                                              <p:pRg st="2" end="2"/>
                                            </p:txEl>
                                          </p:spTgt>
                                        </p:tgtEl>
                                        <p:attrNameLst>
                                          <p:attrName>ppt_y</p:attrName>
                                        </p:attrNameLst>
                                      </p:cBhvr>
                                    </p:anim>
                                    <p:animRot by="-480000">
                                      <p:cBhvr>
                                        <p:cTn id="50" dur="250" autoRev="1"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727130" y="1185659"/>
            <a:ext cx="3592599" cy="421676"/>
          </a:xfrm>
        </p:spPr>
        <p:txBody>
          <a:bodyPr>
            <a:normAutofit fontScale="90000"/>
          </a:bodyPr>
          <a:lstStyle/>
          <a:p>
            <a:r>
              <a:rPr lang="en-US" dirty="0" smtClean="0"/>
              <a:t>Or</a:t>
            </a:r>
            <a:endParaRPr lang="en-US" dirty="0"/>
          </a:p>
        </p:txBody>
      </p:sp>
      <p:sp>
        <p:nvSpPr>
          <p:cNvPr id="4" name="TextBox 3"/>
          <p:cNvSpPr txBox="1">
            <a:spLocks/>
          </p:cNvSpPr>
          <p:nvPr/>
        </p:nvSpPr>
        <p:spPr>
          <a:xfrm rot="20841863">
            <a:off x="245478" y="881446"/>
            <a:ext cx="2865435" cy="707886"/>
          </a:xfrm>
          <a:prstGeom prst="rect">
            <a:avLst/>
          </a:prstGeom>
          <a:noFill/>
        </p:spPr>
        <p:txBody>
          <a:bodyPr wrap="square" rtlCol="0">
            <a:spAutoFit/>
          </a:bodyPr>
          <a:lstStyle/>
          <a:p>
            <a:r>
              <a:rPr lang="en-US" sz="4000" dirty="0" smtClean="0"/>
              <a:t>Negative</a:t>
            </a:r>
            <a:endParaRPr lang="en-US" sz="4000" dirty="0"/>
          </a:p>
        </p:txBody>
      </p:sp>
      <p:sp>
        <p:nvSpPr>
          <p:cNvPr id="5" name="TextBox 4"/>
          <p:cNvSpPr txBox="1"/>
          <p:nvPr/>
        </p:nvSpPr>
        <p:spPr>
          <a:xfrm rot="1179561">
            <a:off x="6825390" y="1253391"/>
            <a:ext cx="2122183" cy="707886"/>
          </a:xfrm>
          <a:prstGeom prst="rect">
            <a:avLst/>
          </a:prstGeom>
          <a:noFill/>
        </p:spPr>
        <p:txBody>
          <a:bodyPr wrap="square" rtlCol="0">
            <a:spAutoFit/>
          </a:bodyPr>
          <a:lstStyle/>
          <a:p>
            <a:r>
              <a:rPr lang="en-US" sz="4000" dirty="0" smtClean="0"/>
              <a:t>Positive</a:t>
            </a:r>
            <a:endParaRPr lang="en-US" sz="4000" dirty="0"/>
          </a:p>
        </p:txBody>
      </p:sp>
      <p:sp>
        <p:nvSpPr>
          <p:cNvPr id="6" name="TextBox 5"/>
          <p:cNvSpPr txBox="1"/>
          <p:nvPr/>
        </p:nvSpPr>
        <p:spPr>
          <a:xfrm>
            <a:off x="2504107" y="1607335"/>
            <a:ext cx="4023894" cy="523220"/>
          </a:xfrm>
          <a:prstGeom prst="rect">
            <a:avLst/>
          </a:prstGeom>
          <a:noFill/>
        </p:spPr>
        <p:txBody>
          <a:bodyPr wrap="square" rtlCol="0">
            <a:spAutoFit/>
          </a:bodyPr>
          <a:lstStyle/>
          <a:p>
            <a:r>
              <a:rPr lang="en-US" sz="2800" dirty="0" smtClean="0"/>
              <a:t>Working with exponents</a:t>
            </a:r>
            <a:endParaRPr lang="en-US" sz="2800" dirty="0"/>
          </a:p>
        </p:txBody>
      </p:sp>
      <p:sp>
        <p:nvSpPr>
          <p:cNvPr id="8" name="TextBox 7"/>
          <p:cNvSpPr txBox="1"/>
          <p:nvPr/>
        </p:nvSpPr>
        <p:spPr>
          <a:xfrm>
            <a:off x="494632" y="2628900"/>
            <a:ext cx="2459121" cy="1569660"/>
          </a:xfrm>
          <a:prstGeom prst="rect">
            <a:avLst/>
          </a:prstGeom>
          <a:noFill/>
        </p:spPr>
        <p:txBody>
          <a:bodyPr wrap="square" rtlCol="0">
            <a:spAutoFit/>
          </a:bodyPr>
          <a:lstStyle/>
          <a:p>
            <a:r>
              <a:rPr lang="en-US" sz="2400" dirty="0" smtClean="0"/>
              <a:t>Example 1: (-2)</a:t>
            </a:r>
            <a:r>
              <a:rPr lang="en-US" sz="2400" baseline="30000" dirty="0" smtClean="0"/>
              <a:t>3</a:t>
            </a:r>
          </a:p>
          <a:p>
            <a:r>
              <a:rPr lang="en-US" sz="2400" dirty="0" smtClean="0"/>
              <a:t>-2 × (-2) × (-2)</a:t>
            </a:r>
          </a:p>
          <a:p>
            <a:r>
              <a:rPr lang="en-US" sz="2400" dirty="0" smtClean="0"/>
              <a:t>       4 × (-2)</a:t>
            </a:r>
          </a:p>
          <a:p>
            <a:r>
              <a:rPr lang="en-US" sz="2400" dirty="0" smtClean="0"/>
              <a:t>          -8</a:t>
            </a:r>
          </a:p>
        </p:txBody>
      </p:sp>
      <p:sp>
        <p:nvSpPr>
          <p:cNvPr id="9" name="TextBox 8"/>
          <p:cNvSpPr txBox="1"/>
          <p:nvPr/>
        </p:nvSpPr>
        <p:spPr>
          <a:xfrm>
            <a:off x="494632" y="4678947"/>
            <a:ext cx="2009475" cy="1938992"/>
          </a:xfrm>
          <a:prstGeom prst="rect">
            <a:avLst/>
          </a:prstGeom>
          <a:noFill/>
        </p:spPr>
        <p:txBody>
          <a:bodyPr wrap="square" rtlCol="0">
            <a:spAutoFit/>
          </a:bodyPr>
          <a:lstStyle/>
          <a:p>
            <a:r>
              <a:rPr lang="en-US" sz="2400" dirty="0" smtClean="0"/>
              <a:t>Example 2: -2</a:t>
            </a:r>
            <a:r>
              <a:rPr lang="en-US" sz="2400" baseline="30000" dirty="0" smtClean="0"/>
              <a:t>3</a:t>
            </a:r>
          </a:p>
          <a:p>
            <a:r>
              <a:rPr lang="en-US" sz="2400" dirty="0" smtClean="0"/>
              <a:t>   2 × 2 × 2</a:t>
            </a:r>
          </a:p>
          <a:p>
            <a:r>
              <a:rPr lang="en-US" sz="2400" dirty="0" smtClean="0"/>
              <a:t>      4 ×2</a:t>
            </a:r>
          </a:p>
          <a:p>
            <a:r>
              <a:rPr lang="en-US" sz="2400" dirty="0" smtClean="0"/>
              <a:t>         8</a:t>
            </a:r>
          </a:p>
          <a:p>
            <a:r>
              <a:rPr lang="en-US" sz="2400" dirty="0" smtClean="0"/>
              <a:t>        -8</a:t>
            </a:r>
          </a:p>
        </p:txBody>
      </p:sp>
      <p:sp>
        <p:nvSpPr>
          <p:cNvPr id="10" name="TextBox 9"/>
          <p:cNvSpPr txBox="1"/>
          <p:nvPr/>
        </p:nvSpPr>
        <p:spPr>
          <a:xfrm>
            <a:off x="5851680" y="2833795"/>
            <a:ext cx="3452741" cy="1477328"/>
          </a:xfrm>
          <a:prstGeom prst="rect">
            <a:avLst/>
          </a:prstGeom>
          <a:noFill/>
        </p:spPr>
        <p:txBody>
          <a:bodyPr wrap="square" rtlCol="0">
            <a:spAutoFit/>
          </a:bodyPr>
          <a:lstStyle/>
          <a:p>
            <a:r>
              <a:rPr lang="en-US" dirty="0" smtClean="0"/>
              <a:t>Rule: When multiplying a negative number in parenthesis with an exponent you must multiply the base by itself the number of times the exponent tells you. </a:t>
            </a:r>
            <a:endParaRPr lang="en-US" dirty="0"/>
          </a:p>
        </p:txBody>
      </p:sp>
      <p:sp>
        <p:nvSpPr>
          <p:cNvPr id="12" name="TextBox 11"/>
          <p:cNvSpPr txBox="1"/>
          <p:nvPr/>
        </p:nvSpPr>
        <p:spPr>
          <a:xfrm>
            <a:off x="5851680" y="4863612"/>
            <a:ext cx="3452741" cy="1754327"/>
          </a:xfrm>
          <a:prstGeom prst="rect">
            <a:avLst/>
          </a:prstGeom>
          <a:noFill/>
        </p:spPr>
        <p:txBody>
          <a:bodyPr wrap="square" rtlCol="0">
            <a:spAutoFit/>
          </a:bodyPr>
          <a:lstStyle/>
          <a:p>
            <a:r>
              <a:rPr lang="en-US" dirty="0" smtClean="0"/>
              <a:t>Rule: When multiplying a negative number with an exponent  you must multiply the base by the exponent without the negative sign. When you are finish multiplying, add the negative sign. </a:t>
            </a:r>
            <a:endParaRPr lang="en-US" dirty="0"/>
          </a:p>
        </p:txBody>
      </p:sp>
      <p:sp>
        <p:nvSpPr>
          <p:cNvPr id="13" name="Cross 12"/>
          <p:cNvSpPr/>
          <p:nvPr/>
        </p:nvSpPr>
        <p:spPr>
          <a:xfrm>
            <a:off x="3608166" y="3414762"/>
            <a:ext cx="2065476" cy="2528369"/>
          </a:xfrm>
          <a:prstGeom prst="plus">
            <a:avLst/>
          </a:prstGeom>
          <a:ln/>
        </p:spPr>
        <p:style>
          <a:lnRef idx="1">
            <a:schemeClr val="accent1"/>
          </a:lnRef>
          <a:fillRef idx="3">
            <a:schemeClr val="accent1"/>
          </a:fillRef>
          <a:effectRef idx="2">
            <a:schemeClr val="accent1"/>
          </a:effectRef>
          <a:fontRef idx="minor">
            <a:schemeClr val="lt1"/>
          </a:fontRef>
        </p:style>
      </p:sp>
      <p:cxnSp>
        <p:nvCxnSpPr>
          <p:cNvPr id="15" name="Straight Connector 14"/>
          <p:cNvCxnSpPr/>
          <p:nvPr/>
        </p:nvCxnSpPr>
        <p:spPr>
          <a:xfrm>
            <a:off x="494632" y="576611"/>
            <a:ext cx="1934812" cy="1588"/>
          </a:xfrm>
          <a:prstGeom prst="line">
            <a:avLst/>
          </a:prstGeom>
          <a:ln>
            <a:tailEnd type="triangle" w="lg"/>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rot="10800000">
            <a:off x="6528001" y="578199"/>
            <a:ext cx="1927993" cy="1588"/>
          </a:xfrm>
          <a:prstGeom prst="line">
            <a:avLst/>
          </a:prstGeom>
          <a:ln>
            <a:tailEnd type="triangle" w="lg"/>
          </a:ln>
        </p:spPr>
        <p:style>
          <a:lnRef idx="2">
            <a:schemeClr val="accent1"/>
          </a:lnRef>
          <a:fillRef idx="0">
            <a:schemeClr val="accent1"/>
          </a:fillRef>
          <a:effectRef idx="1">
            <a:schemeClr val="accent1"/>
          </a:effectRef>
          <a:fontRef idx="minor">
            <a:schemeClr val="tx1"/>
          </a:fontRef>
        </p:style>
      </p:cxnSp>
      <p:sp>
        <p:nvSpPr>
          <p:cNvPr id="22" name="Smiley Face 21"/>
          <p:cNvSpPr/>
          <p:nvPr/>
        </p:nvSpPr>
        <p:spPr>
          <a:xfrm>
            <a:off x="4066941" y="83152"/>
            <a:ext cx="822960" cy="822960"/>
          </a:xfrm>
          <a:prstGeom prst="smileyFace">
            <a:avLst/>
          </a:prstGeom>
          <a:ln/>
        </p:spPr>
        <p:style>
          <a:lnRef idx="1">
            <a:schemeClr val="accent1"/>
          </a:lnRef>
          <a:fillRef idx="3">
            <a:schemeClr val="accent1"/>
          </a:fillRef>
          <a:effectRef idx="2">
            <a:schemeClr val="accent1"/>
          </a:effectRef>
          <a:fontRef idx="minor">
            <a:schemeClr val="lt1"/>
          </a:fontRef>
        </p:style>
      </p:sp>
      <p:sp>
        <p:nvSpPr>
          <p:cNvPr id="14" name="Slide Number Placeholder 13"/>
          <p:cNvSpPr>
            <a:spLocks noGrp="1"/>
          </p:cNvSpPr>
          <p:nvPr>
            <p:ph type="sldNum" sz="quarter" idx="12"/>
          </p:nvPr>
        </p:nvSpPr>
        <p:spPr/>
        <p:txBody>
          <a:bodyPr/>
          <a:lstStyle/>
          <a:p>
            <a:fld id="{6B061500-E783-4448-9CE5-81D8D79E09D4}" type="slidenum">
              <a:rPr lang="en-US" smtClean="0"/>
              <a:pPr/>
              <a:t>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0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circle(in)">
                                      <p:cBhvr>
                                        <p:cTn id="27" dur="20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 to="" calcmode="lin" valueType="num">
                                      <p:cBhvr>
                                        <p:cTn id="32" dur="1" fill="hold"/>
                                        <p:tgtEl>
                                          <p:spTgt spid="8"/>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to="" calcmode="lin" valueType="num">
                                      <p:cBhvr>
                                        <p:cTn id="37" dur="1" fill="hold"/>
                                        <p:tgtEl>
                                          <p:spTgt spid="10"/>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 to="" calcmode="lin" valueType="num">
                                      <p:cBhvr>
                                        <p:cTn id="42" dur="1" fill="hold"/>
                                        <p:tgtEl>
                                          <p:spTgt spid="9"/>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 to="" calcmode="lin" valueType="num">
                                      <p:cBhvr>
                                        <p:cTn id="47" dur="1" fill="hold"/>
                                        <p:tgtEl>
                                          <p:spTgt spid="1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8" grpId="0"/>
      <p:bldP spid="9" grpId="0"/>
      <p:bldP spid="10" grpId="0"/>
      <p:bldP spid="12"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1143000"/>
            <a:ext cx="5641848" cy="762000"/>
          </a:xfrm>
        </p:spPr>
        <p:txBody>
          <a:bodyPr>
            <a:normAutofit fontScale="90000"/>
          </a:bodyPr>
          <a:lstStyle/>
          <a:p>
            <a:pPr>
              <a:defRPr/>
            </a:pPr>
            <a:r>
              <a:rPr lang="en-US" dirty="0" smtClean="0"/>
              <a:t>Distributive Property</a:t>
            </a:r>
            <a:endParaRPr lang="en-US" dirty="0"/>
          </a:p>
        </p:txBody>
      </p:sp>
      <p:sp>
        <p:nvSpPr>
          <p:cNvPr id="3" name="Subtitle 2"/>
          <p:cNvSpPr>
            <a:spLocks noGrp="1"/>
          </p:cNvSpPr>
          <p:nvPr>
            <p:ph type="subTitle" idx="1"/>
          </p:nvPr>
        </p:nvSpPr>
        <p:spPr>
          <a:xfrm>
            <a:off x="4876800" y="2362200"/>
            <a:ext cx="2667000" cy="762000"/>
          </a:xfrm>
        </p:spPr>
        <p:txBody>
          <a:bodyPr/>
          <a:lstStyle/>
          <a:p>
            <a:pPr marR="0"/>
            <a:r>
              <a:rPr lang="en-US" sz="1800" smtClean="0">
                <a:ea typeface="ＭＳ Ｐゴシック" pitchFamily="-112" charset="-128"/>
                <a:cs typeface="ＭＳ Ｐゴシック" pitchFamily="-112" charset="-128"/>
              </a:rPr>
              <a:t>The distributive property is a simplifying method.</a:t>
            </a:r>
          </a:p>
        </p:txBody>
      </p:sp>
      <p:sp>
        <p:nvSpPr>
          <p:cNvPr id="5" name="TextBox 4"/>
          <p:cNvSpPr txBox="1">
            <a:spLocks noChangeArrowheads="1"/>
          </p:cNvSpPr>
          <p:nvPr/>
        </p:nvSpPr>
        <p:spPr bwMode="auto">
          <a:xfrm>
            <a:off x="4876800" y="3124200"/>
            <a:ext cx="3657600" cy="923925"/>
          </a:xfrm>
          <a:prstGeom prst="rect">
            <a:avLst/>
          </a:prstGeom>
          <a:noFill/>
          <a:ln w="9525">
            <a:noFill/>
            <a:miter lim="800000"/>
            <a:headEnd/>
            <a:tailEnd/>
          </a:ln>
        </p:spPr>
        <p:txBody>
          <a:bodyPr>
            <a:prstTxWarp prst="textNoShape">
              <a:avLst/>
            </a:prstTxWarp>
            <a:spAutoFit/>
          </a:bodyPr>
          <a:lstStyle/>
          <a:p>
            <a:r>
              <a:rPr lang="en-US"/>
              <a:t>The first step to the distributive property is eliminating the parentheses. </a:t>
            </a:r>
          </a:p>
        </p:txBody>
      </p:sp>
      <p:sp>
        <p:nvSpPr>
          <p:cNvPr id="6" name="TextBox 5"/>
          <p:cNvSpPr txBox="1">
            <a:spLocks noChangeArrowheads="1"/>
          </p:cNvSpPr>
          <p:nvPr/>
        </p:nvSpPr>
        <p:spPr bwMode="auto">
          <a:xfrm>
            <a:off x="4876800" y="4191000"/>
            <a:ext cx="3810000" cy="1200150"/>
          </a:xfrm>
          <a:prstGeom prst="rect">
            <a:avLst/>
          </a:prstGeom>
          <a:noFill/>
          <a:ln w="9525">
            <a:noFill/>
            <a:miter lim="800000"/>
            <a:headEnd/>
            <a:tailEnd/>
          </a:ln>
        </p:spPr>
        <p:txBody>
          <a:bodyPr>
            <a:prstTxWarp prst="textNoShape">
              <a:avLst/>
            </a:prstTxWarp>
            <a:spAutoFit/>
          </a:bodyPr>
          <a:lstStyle/>
          <a:p>
            <a:r>
              <a:rPr lang="en-US"/>
              <a:t>You do this by multiplying each number in the parentheses by the number outside the parentheses ( as shown to the left )</a:t>
            </a:r>
          </a:p>
        </p:txBody>
      </p:sp>
      <p:sp>
        <p:nvSpPr>
          <p:cNvPr id="7" name="TextBox 6"/>
          <p:cNvSpPr txBox="1">
            <a:spLocks noChangeArrowheads="1"/>
          </p:cNvSpPr>
          <p:nvPr/>
        </p:nvSpPr>
        <p:spPr bwMode="auto">
          <a:xfrm>
            <a:off x="4876800" y="5638800"/>
            <a:ext cx="3657600" cy="646113"/>
          </a:xfrm>
          <a:prstGeom prst="rect">
            <a:avLst/>
          </a:prstGeom>
          <a:noFill/>
          <a:ln w="9525">
            <a:noFill/>
            <a:miter lim="800000"/>
            <a:headEnd/>
            <a:tailEnd/>
          </a:ln>
        </p:spPr>
        <p:txBody>
          <a:bodyPr>
            <a:prstTxWarp prst="textNoShape">
              <a:avLst/>
            </a:prstTxWarp>
            <a:spAutoFit/>
          </a:bodyPr>
          <a:lstStyle/>
          <a:p>
            <a:r>
              <a:rPr lang="en-US"/>
              <a:t>Then you add or subtract the two products </a:t>
            </a:r>
          </a:p>
        </p:txBody>
      </p:sp>
      <p:sp>
        <p:nvSpPr>
          <p:cNvPr id="13319" name="TextBox 7"/>
          <p:cNvSpPr txBox="1">
            <a:spLocks noChangeArrowheads="1"/>
          </p:cNvSpPr>
          <p:nvPr/>
        </p:nvSpPr>
        <p:spPr bwMode="auto">
          <a:xfrm>
            <a:off x="1371600" y="2362200"/>
            <a:ext cx="1219200" cy="1754188"/>
          </a:xfrm>
          <a:prstGeom prst="rect">
            <a:avLst/>
          </a:prstGeom>
          <a:noFill/>
          <a:ln w="9525">
            <a:noFill/>
            <a:miter lim="800000"/>
            <a:headEnd/>
            <a:tailEnd/>
          </a:ln>
        </p:spPr>
        <p:txBody>
          <a:bodyPr>
            <a:prstTxWarp prst="textNoShape">
              <a:avLst/>
            </a:prstTxWarp>
            <a:spAutoFit/>
          </a:bodyPr>
          <a:lstStyle/>
          <a:p>
            <a:r>
              <a:rPr lang="en-US"/>
              <a:t>5(4+2)</a:t>
            </a:r>
          </a:p>
          <a:p>
            <a:endParaRPr lang="en-US"/>
          </a:p>
          <a:p>
            <a:endParaRPr lang="en-US"/>
          </a:p>
          <a:p>
            <a:endParaRPr lang="en-US"/>
          </a:p>
          <a:p>
            <a:endParaRPr lang="en-US"/>
          </a:p>
          <a:p>
            <a:endParaRPr lang="en-US"/>
          </a:p>
        </p:txBody>
      </p:sp>
      <p:sp>
        <p:nvSpPr>
          <p:cNvPr id="9" name="TextBox 8"/>
          <p:cNvSpPr txBox="1">
            <a:spLocks noChangeArrowheads="1"/>
          </p:cNvSpPr>
          <p:nvPr/>
        </p:nvSpPr>
        <p:spPr bwMode="auto">
          <a:xfrm>
            <a:off x="1371600" y="3886200"/>
            <a:ext cx="1333500" cy="369888"/>
          </a:xfrm>
          <a:prstGeom prst="rect">
            <a:avLst/>
          </a:prstGeom>
          <a:noFill/>
          <a:ln w="9525">
            <a:noFill/>
            <a:miter lim="800000"/>
            <a:headEnd/>
            <a:tailEnd/>
          </a:ln>
        </p:spPr>
        <p:txBody>
          <a:bodyPr>
            <a:prstTxWarp prst="textNoShape">
              <a:avLst/>
            </a:prstTxWarp>
            <a:spAutoFit/>
          </a:bodyPr>
          <a:lstStyle/>
          <a:p>
            <a:r>
              <a:rPr lang="en-US"/>
              <a:t>5×4+5×2</a:t>
            </a:r>
          </a:p>
        </p:txBody>
      </p:sp>
      <p:sp>
        <p:nvSpPr>
          <p:cNvPr id="13321" name="TextBox 9"/>
          <p:cNvSpPr txBox="1">
            <a:spLocks noChangeArrowheads="1"/>
          </p:cNvSpPr>
          <p:nvPr/>
        </p:nvSpPr>
        <p:spPr bwMode="auto">
          <a:xfrm>
            <a:off x="1371600" y="5029200"/>
            <a:ext cx="838200" cy="923925"/>
          </a:xfrm>
          <a:prstGeom prst="rect">
            <a:avLst/>
          </a:prstGeom>
          <a:noFill/>
          <a:ln w="9525">
            <a:noFill/>
            <a:miter lim="800000"/>
            <a:headEnd/>
            <a:tailEnd/>
          </a:ln>
        </p:spPr>
        <p:txBody>
          <a:bodyPr>
            <a:prstTxWarp prst="textNoShape">
              <a:avLst/>
            </a:prstTxWarp>
            <a:spAutoFit/>
          </a:bodyPr>
          <a:lstStyle/>
          <a:p>
            <a:r>
              <a:rPr lang="en-US"/>
              <a:t>20+10</a:t>
            </a:r>
          </a:p>
          <a:p>
            <a:endParaRPr lang="en-US"/>
          </a:p>
          <a:p>
            <a:endParaRPr lang="en-US"/>
          </a:p>
        </p:txBody>
      </p:sp>
      <p:pic>
        <p:nvPicPr>
          <p:cNvPr id="13322" name="Picture 12" descr="BU005295.png"/>
          <p:cNvPicPr>
            <a:picLocks noChangeAspect="1"/>
          </p:cNvPicPr>
          <p:nvPr/>
        </p:nvPicPr>
        <p:blipFill>
          <a:blip r:embed="rId2"/>
          <a:srcRect/>
          <a:stretch>
            <a:fillRect/>
          </a:stretch>
        </p:blipFill>
        <p:spPr bwMode="auto">
          <a:xfrm>
            <a:off x="7405688" y="228600"/>
            <a:ext cx="1738312" cy="1398588"/>
          </a:xfrm>
          <a:prstGeom prst="rect">
            <a:avLst/>
          </a:prstGeom>
          <a:noFill/>
          <a:ln w="9525">
            <a:noFill/>
            <a:miter lim="800000"/>
            <a:headEnd/>
            <a:tailEnd/>
          </a:ln>
        </p:spPr>
      </p:pic>
      <p:sp>
        <p:nvSpPr>
          <p:cNvPr id="13323" name="TextBox 10"/>
          <p:cNvSpPr txBox="1">
            <a:spLocks noChangeArrowheads="1"/>
          </p:cNvSpPr>
          <p:nvPr/>
        </p:nvSpPr>
        <p:spPr bwMode="auto">
          <a:xfrm>
            <a:off x="1600200" y="6096000"/>
            <a:ext cx="441325" cy="369888"/>
          </a:xfrm>
          <a:prstGeom prst="rect">
            <a:avLst/>
          </a:prstGeom>
          <a:noFill/>
          <a:ln w="9525">
            <a:noFill/>
            <a:miter lim="800000"/>
            <a:headEnd/>
            <a:tailEnd/>
          </a:ln>
        </p:spPr>
        <p:txBody>
          <a:bodyPr wrap="none">
            <a:prstTxWarp prst="textNoShape">
              <a:avLst/>
            </a:prstTxWarp>
            <a:spAutoFit/>
          </a:bodyPr>
          <a:lstStyle/>
          <a:p>
            <a:r>
              <a:rPr lang="en-US"/>
              <a:t>30</a:t>
            </a:r>
          </a:p>
        </p:txBody>
      </p:sp>
      <p:sp>
        <p:nvSpPr>
          <p:cNvPr id="12" name="Explosion 1 11"/>
          <p:cNvSpPr/>
          <p:nvPr/>
        </p:nvSpPr>
        <p:spPr>
          <a:xfrm>
            <a:off x="1383153" y="5939159"/>
            <a:ext cx="822960" cy="822960"/>
          </a:xfrm>
          <a:prstGeom prst="irregularSeal1">
            <a:avLst/>
          </a:prstGeom>
          <a:ln/>
        </p:spPr>
        <p:style>
          <a:lnRef idx="1">
            <a:schemeClr val="accent1"/>
          </a:lnRef>
          <a:fillRef idx="3">
            <a:schemeClr val="accent1"/>
          </a:fillRef>
          <a:effectRef idx="2">
            <a:schemeClr val="accent1"/>
          </a:effectRef>
          <a:fontRef idx="minor">
            <a:schemeClr val="lt1"/>
          </a:fontRef>
        </p:style>
        <p:txBody>
          <a:bodyPr>
            <a:prstTxWarp prst="textNoShape">
              <a:avLst/>
            </a:prstTxWarp>
          </a:bodyPr>
          <a:lstStyle/>
          <a:p>
            <a:pPr>
              <a:defRPr/>
            </a:pPr>
            <a:r>
              <a:rPr lang="en-US">
                <a:solidFill>
                  <a:srgbClr val="FFFFFF"/>
                </a:solidFill>
              </a:rPr>
              <a:t>30</a:t>
            </a:r>
          </a:p>
        </p:txBody>
      </p:sp>
      <p:sp>
        <p:nvSpPr>
          <p:cNvPr id="13" name="TextBox 12"/>
          <p:cNvSpPr txBox="1">
            <a:spLocks noChangeArrowheads="1"/>
          </p:cNvSpPr>
          <p:nvPr/>
        </p:nvSpPr>
        <p:spPr bwMode="auto">
          <a:xfrm>
            <a:off x="6934200" y="1905000"/>
            <a:ext cx="1335088" cy="369888"/>
          </a:xfrm>
          <a:prstGeom prst="rect">
            <a:avLst/>
          </a:prstGeom>
          <a:noFill/>
          <a:ln w="9525">
            <a:noFill/>
            <a:miter lim="800000"/>
            <a:headEnd/>
            <a:tailEnd/>
          </a:ln>
        </p:spPr>
        <p:txBody>
          <a:bodyPr wrap="none">
            <a:prstTxWarp prst="textNoShape">
              <a:avLst/>
            </a:prstTxWarp>
            <a:spAutoFit/>
          </a:bodyPr>
          <a:lstStyle/>
          <a:p>
            <a:r>
              <a:rPr lang="en-US"/>
              <a:t>By, Jessica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 calcmode="lin" valueType="num">
                                      <p:cBhvr>
                                        <p:cTn id="2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34" presetClass="emph" presetSubtype="0" fill="hold" grpId="0" nodeType="clickEffect">
                                  <p:stCondLst>
                                    <p:cond delay="0"/>
                                  </p:stCondLst>
                                  <p:iterate type="lt">
                                    <p:tmPct val="10000"/>
                                  </p:iterate>
                                  <p:childTnLst>
                                    <p:animMotion origin="layout" path="M 0.0 0.0 L 0.0 -0.07213" pathEditMode="relative" ptsTypes="">
                                      <p:cBhvr>
                                        <p:cTn id="30" dur="250" accel="50000" decel="50000" autoRev="1" fill="hold">
                                          <p:stCondLst>
                                            <p:cond delay="0"/>
                                          </p:stCondLst>
                                        </p:cTn>
                                        <p:tgtEl>
                                          <p:spTgt spid="9"/>
                                        </p:tgtEl>
                                        <p:attrNameLst>
                                          <p:attrName>ppt_x</p:attrName>
                                          <p:attrName>ppt_y</p:attrName>
                                        </p:attrNameLst>
                                      </p:cBhvr>
                                    </p:animMotion>
                                    <p:animRot by="1500000">
                                      <p:cBhvr>
                                        <p:cTn id="31" dur="125" fill="hold">
                                          <p:stCondLst>
                                            <p:cond delay="0"/>
                                          </p:stCondLst>
                                        </p:cTn>
                                        <p:tgtEl>
                                          <p:spTgt spid="9"/>
                                        </p:tgtEl>
                                        <p:attrNameLst>
                                          <p:attrName>r</p:attrName>
                                        </p:attrNameLst>
                                      </p:cBhvr>
                                    </p:animRot>
                                    <p:animRot by="-1500000">
                                      <p:cBhvr>
                                        <p:cTn id="32" dur="125" fill="hold">
                                          <p:stCondLst>
                                            <p:cond delay="125"/>
                                          </p:stCondLst>
                                        </p:cTn>
                                        <p:tgtEl>
                                          <p:spTgt spid="9"/>
                                        </p:tgtEl>
                                        <p:attrNameLst>
                                          <p:attrName>r</p:attrName>
                                        </p:attrNameLst>
                                      </p:cBhvr>
                                    </p:animRot>
                                    <p:animRot by="-1500000">
                                      <p:cBhvr>
                                        <p:cTn id="33" dur="125" fill="hold">
                                          <p:stCondLst>
                                            <p:cond delay="250"/>
                                          </p:stCondLst>
                                        </p:cTn>
                                        <p:tgtEl>
                                          <p:spTgt spid="9"/>
                                        </p:tgtEl>
                                        <p:attrNameLst>
                                          <p:attrName>r</p:attrName>
                                        </p:attrNameLst>
                                      </p:cBhvr>
                                    </p:animRot>
                                    <p:animRot by="1500000">
                                      <p:cBhvr>
                                        <p:cTn id="34" dur="125" fill="hold">
                                          <p:stCondLst>
                                            <p:cond delay="375"/>
                                          </p:stCondLst>
                                        </p:cTn>
                                        <p:tgtEl>
                                          <p:spTgt spid="9"/>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1000" fill="hold"/>
                                        <p:tgtEl>
                                          <p:spTgt spid="7"/>
                                        </p:tgtEl>
                                        <p:attrNameLst>
                                          <p:attrName>ppt_w</p:attrName>
                                        </p:attrNameLst>
                                      </p:cBhvr>
                                      <p:tavLst>
                                        <p:tav tm="0">
                                          <p:val>
                                            <p:fltVal val="0"/>
                                          </p:val>
                                        </p:tav>
                                        <p:tav tm="100000">
                                          <p:val>
                                            <p:strVal val="#ppt_w"/>
                                          </p:val>
                                        </p:tav>
                                      </p:tavLst>
                                    </p:anim>
                                    <p:anim calcmode="lin" valueType="num">
                                      <p:cBhvr>
                                        <p:cTn id="40" dur="1000" fill="hold"/>
                                        <p:tgtEl>
                                          <p:spTgt spid="7"/>
                                        </p:tgtEl>
                                        <p:attrNameLst>
                                          <p:attrName>ppt_h</p:attrName>
                                        </p:attrNameLst>
                                      </p:cBhvr>
                                      <p:tavLst>
                                        <p:tav tm="0">
                                          <p:val>
                                            <p:fltVal val="0"/>
                                          </p:val>
                                        </p:tav>
                                        <p:tav tm="100000">
                                          <p:val>
                                            <p:strVal val="#ppt_h"/>
                                          </p:val>
                                        </p:tav>
                                      </p:tavLst>
                                    </p:anim>
                                    <p:anim calcmode="lin" valueType="num">
                                      <p:cBhvr>
                                        <p:cTn id="41"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3" fill="hold">
                      <p:stCondLst>
                        <p:cond delay="indefinite"/>
                      </p:stCondLst>
                      <p:childTnLst>
                        <p:par>
                          <p:cTn id="44" fill="hold">
                            <p:stCondLst>
                              <p:cond delay="0"/>
                            </p:stCondLst>
                            <p:childTnLst>
                              <p:par>
                                <p:cTn id="45" presetID="35" presetClass="emph" presetSubtype="0" fill="hold" nodeType="clickEffect">
                                  <p:stCondLst>
                                    <p:cond delay="0"/>
                                  </p:stCondLst>
                                  <p:childTnLst>
                                    <p:anim calcmode="discrete" valueType="str">
                                      <p:cBhvr>
                                        <p:cTn id="46" dur="1000" fill="hold"/>
                                        <p:tgtEl>
                                          <p:spTgt spid="12"/>
                                        </p:tgtEl>
                                        <p:attrNameLst>
                                          <p:attrName>style.visibility</p:attrName>
                                        </p:attrNameLst>
                                      </p:cBhvr>
                                      <p:tavLst>
                                        <p:tav tm="0">
                                          <p:val>
                                            <p:strVal val="hidden"/>
                                          </p:val>
                                        </p:tav>
                                        <p:tav tm="50000">
                                          <p:val>
                                            <p:strVal val="visible"/>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accel="50000" decel="5000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7" grpId="0"/>
      <p:bldP spid="9" grpId="0"/>
      <p:bldP spid="13"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06388" y="739588"/>
            <a:ext cx="8513762" cy="4396146"/>
          </a:xfrm>
        </p:spPr>
        <p:txBody>
          <a:bodyPr/>
          <a:lstStyle/>
          <a:p>
            <a:r>
              <a:rPr lang="en-US" dirty="0" smtClean="0"/>
              <a:t>Identity property of multiplication</a:t>
            </a:r>
            <a:endParaRPr lang="en-US" dirty="0"/>
          </a:p>
        </p:txBody>
      </p:sp>
      <p:sp>
        <p:nvSpPr>
          <p:cNvPr id="4" name="TextBox 3"/>
          <p:cNvSpPr txBox="1"/>
          <p:nvPr/>
        </p:nvSpPr>
        <p:spPr>
          <a:xfrm>
            <a:off x="2001706" y="1836163"/>
            <a:ext cx="5397703" cy="646331"/>
          </a:xfrm>
          <a:prstGeom prst="rect">
            <a:avLst/>
          </a:prstGeom>
          <a:noFill/>
        </p:spPr>
        <p:txBody>
          <a:bodyPr wrap="square" rtlCol="0">
            <a:spAutoFit/>
          </a:bodyPr>
          <a:lstStyle/>
          <a:p>
            <a:r>
              <a:rPr lang="en-US" dirty="0" smtClean="0"/>
              <a:t>If you multiply any number by 1 the product doesn’t change</a:t>
            </a:r>
            <a:endParaRPr lang="en-US" dirty="0"/>
          </a:p>
        </p:txBody>
      </p:sp>
      <p:sp>
        <p:nvSpPr>
          <p:cNvPr id="5" name="TextBox 4"/>
          <p:cNvSpPr txBox="1"/>
          <p:nvPr/>
        </p:nvSpPr>
        <p:spPr>
          <a:xfrm>
            <a:off x="3782534" y="3658406"/>
            <a:ext cx="1836048" cy="1477328"/>
          </a:xfrm>
          <a:prstGeom prst="rect">
            <a:avLst/>
          </a:prstGeom>
          <a:noFill/>
        </p:spPr>
        <p:txBody>
          <a:bodyPr wrap="square" rtlCol="0">
            <a:spAutoFit/>
          </a:bodyPr>
          <a:lstStyle/>
          <a:p>
            <a:r>
              <a:rPr lang="en-US" dirty="0" smtClean="0"/>
              <a:t>8×1=8</a:t>
            </a:r>
          </a:p>
          <a:p>
            <a:endParaRPr lang="en-US" dirty="0" smtClean="0"/>
          </a:p>
          <a:p>
            <a:r>
              <a:rPr lang="en-US" dirty="0" smtClean="0"/>
              <a:t>5×1=5</a:t>
            </a:r>
          </a:p>
          <a:p>
            <a:endParaRPr lang="en-US" dirty="0" smtClean="0"/>
          </a:p>
          <a:p>
            <a:r>
              <a:rPr lang="en-US" dirty="0" smtClean="0"/>
              <a:t>30×1=30</a:t>
            </a:r>
            <a:endParaRPr lang="en-US" dirty="0"/>
          </a:p>
        </p:txBody>
      </p:sp>
      <p:sp>
        <p:nvSpPr>
          <p:cNvPr id="6" name="TextBox 5"/>
          <p:cNvSpPr txBox="1"/>
          <p:nvPr/>
        </p:nvSpPr>
        <p:spPr>
          <a:xfrm>
            <a:off x="6869622" y="5839827"/>
            <a:ext cx="1362497" cy="369332"/>
          </a:xfrm>
          <a:prstGeom prst="rect">
            <a:avLst/>
          </a:prstGeom>
          <a:noFill/>
        </p:spPr>
        <p:txBody>
          <a:bodyPr wrap="none" rtlCol="0">
            <a:spAutoFit/>
          </a:bodyPr>
          <a:lstStyle/>
          <a:p>
            <a:r>
              <a:rPr lang="en-US" dirty="0" smtClean="0"/>
              <a:t>By, Jessica</a:t>
            </a:r>
            <a:endParaRPr lang="en-US" dirty="0"/>
          </a:p>
        </p:txBody>
      </p:sp>
      <p:sp>
        <p:nvSpPr>
          <p:cNvPr id="7" name="TextBox 6"/>
          <p:cNvSpPr txBox="1"/>
          <p:nvPr/>
        </p:nvSpPr>
        <p:spPr>
          <a:xfrm>
            <a:off x="3442054" y="1836163"/>
            <a:ext cx="3427568" cy="369332"/>
          </a:xfrm>
          <a:prstGeom prst="rect">
            <a:avLst/>
          </a:prstGeom>
          <a:noFill/>
        </p:spPr>
        <p:txBody>
          <a:bodyPr wrap="square" rtlCol="0">
            <a:spAutoFit/>
          </a:bodyPr>
          <a:lstStyle/>
          <a:p>
            <a:endParaRPr lang="en-US" dirty="0"/>
          </a:p>
        </p:txBody>
      </p:sp>
      <p:sp>
        <p:nvSpPr>
          <p:cNvPr id="8" name="TextBox 7"/>
          <p:cNvSpPr txBox="1"/>
          <p:nvPr/>
        </p:nvSpPr>
        <p:spPr>
          <a:xfrm>
            <a:off x="3239243" y="2482493"/>
            <a:ext cx="3207631" cy="1015663"/>
          </a:xfrm>
          <a:prstGeom prst="rect">
            <a:avLst/>
          </a:prstGeom>
          <a:noFill/>
        </p:spPr>
        <p:txBody>
          <a:bodyPr wrap="square" rtlCol="0">
            <a:spAutoFit/>
          </a:bodyPr>
          <a:lstStyle/>
          <a:p>
            <a:r>
              <a:rPr lang="en-US" sz="6000" dirty="0" smtClean="0"/>
              <a:t>The end</a:t>
            </a:r>
            <a:endParaRPr lang="en-US" sz="6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3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accel="50000" decel="50000" fill="hold" grpId="1" nodeType="clickEffect">
                                  <p:stCondLst>
                                    <p:cond delay="0"/>
                                  </p:stCondLst>
                                  <p:childTnLst>
                                    <p:anim calcmode="lin" valueType="num">
                                      <p:cBhvr additive="base">
                                        <p:cTn id="11" dur="500"/>
                                        <p:tgtEl>
                                          <p:spTgt spid="2"/>
                                        </p:tgtEl>
                                        <p:attrNameLst>
                                          <p:attrName>ppt_x</p:attrName>
                                        </p:attrNameLst>
                                      </p:cBhvr>
                                      <p:tavLst>
                                        <p:tav tm="0">
                                          <p:val>
                                            <p:strVal val="ppt_x"/>
                                          </p:val>
                                        </p:tav>
                                        <p:tav tm="100000">
                                          <p:val>
                                            <p:strVal val="ppt_x"/>
                                          </p:val>
                                        </p:tav>
                                      </p:tavLst>
                                    </p:anim>
                                    <p:anim calcmode="lin" valueType="num">
                                      <p:cBhvr additive="base">
                                        <p:cTn id="12" dur="500"/>
                                        <p:tgtEl>
                                          <p:spTgt spid="2"/>
                                        </p:tgtEl>
                                        <p:attrNameLst>
                                          <p:attrName>ppt_y</p:attrName>
                                        </p:attrNameLst>
                                      </p:cBhvr>
                                      <p:tavLst>
                                        <p:tav tm="0">
                                          <p:val>
                                            <p:strVal val="ppt_y"/>
                                          </p:val>
                                        </p:tav>
                                        <p:tav tm="100000">
                                          <p:val>
                                            <p:strVal val="1+ppt_h/2"/>
                                          </p:val>
                                        </p:tav>
                                      </p:tavLst>
                                    </p:anim>
                                    <p:set>
                                      <p:cBhvr>
                                        <p:cTn id="13" dur="1" fill="hold">
                                          <p:stCondLst>
                                            <p:cond delay="499"/>
                                          </p:stCondLst>
                                        </p:cTn>
                                        <p:tgtEl>
                                          <p:spTgt spid="2"/>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1" presetClass="entr" presetSubtype="4"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heel(4)">
                                      <p:cBhvr>
                                        <p:cTn id="18" dur="1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900" decel="100000" fill="hold"/>
                                        <p:tgtEl>
                                          <p:spTgt spid="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mph" presetSubtype="0" fill="hold" grpId="1" nodeType="clickEffect">
                                  <p:stCondLst>
                                    <p:cond delay="0"/>
                                  </p:stCondLst>
                                  <p:childTnLst>
                                    <p:anim calcmode="discrete" valueType="str">
                                      <p:cBhvr>
                                        <p:cTn id="30" dur="10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accel="50000" decel="5000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xit" presetSubtype="4" accel="50000" decel="50000" fill="hold" grpId="1" nodeType="clickEffect">
                                  <p:stCondLst>
                                    <p:cond delay="0"/>
                                  </p:stCondLst>
                                  <p:childTnLst>
                                    <p:anim calcmode="lin" valueType="num">
                                      <p:cBhvr additive="base">
                                        <p:cTn id="40" dur="500"/>
                                        <p:tgtEl>
                                          <p:spTgt spid="6"/>
                                        </p:tgtEl>
                                        <p:attrNameLst>
                                          <p:attrName>ppt_x</p:attrName>
                                        </p:attrNameLst>
                                      </p:cBhvr>
                                      <p:tavLst>
                                        <p:tav tm="0">
                                          <p:val>
                                            <p:strVal val="ppt_x"/>
                                          </p:val>
                                        </p:tav>
                                        <p:tav tm="100000">
                                          <p:val>
                                            <p:strVal val="ppt_x"/>
                                          </p:val>
                                        </p:tav>
                                      </p:tavLst>
                                    </p:anim>
                                    <p:anim calcmode="lin" valueType="num">
                                      <p:cBhvr additive="base">
                                        <p:cTn id="41" dur="500"/>
                                        <p:tgtEl>
                                          <p:spTgt spid="6"/>
                                        </p:tgtEl>
                                        <p:attrNameLst>
                                          <p:attrName>ppt_y</p:attrName>
                                        </p:attrNameLst>
                                      </p:cBhvr>
                                      <p:tavLst>
                                        <p:tav tm="0">
                                          <p:val>
                                            <p:strVal val="ppt_y"/>
                                          </p:val>
                                        </p:tav>
                                        <p:tav tm="100000">
                                          <p:val>
                                            <p:strVal val="1+ppt_h/2"/>
                                          </p:val>
                                        </p:tav>
                                      </p:tavLst>
                                    </p:anim>
                                    <p:set>
                                      <p:cBhvr>
                                        <p:cTn id="42" dur="1" fill="hold">
                                          <p:stCondLst>
                                            <p:cond delay="499"/>
                                          </p:stCondLst>
                                        </p:cTn>
                                        <p:tgtEl>
                                          <p:spTgt spid="6"/>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2" presetClass="exit" presetSubtype="4" accel="50000" decel="50000" fill="hold" grpId="2" nodeType="clickEffect">
                                  <p:stCondLst>
                                    <p:cond delay="0"/>
                                  </p:stCondLst>
                                  <p:childTnLst>
                                    <p:anim calcmode="lin" valueType="num">
                                      <p:cBhvr additive="base">
                                        <p:cTn id="46" dur="500"/>
                                        <p:tgtEl>
                                          <p:spTgt spid="5"/>
                                        </p:tgtEl>
                                        <p:attrNameLst>
                                          <p:attrName>ppt_x</p:attrName>
                                        </p:attrNameLst>
                                      </p:cBhvr>
                                      <p:tavLst>
                                        <p:tav tm="0">
                                          <p:val>
                                            <p:strVal val="ppt_x"/>
                                          </p:val>
                                        </p:tav>
                                        <p:tav tm="100000">
                                          <p:val>
                                            <p:strVal val="ppt_x"/>
                                          </p:val>
                                        </p:tav>
                                      </p:tavLst>
                                    </p:anim>
                                    <p:anim calcmode="lin" valueType="num">
                                      <p:cBhvr additive="base">
                                        <p:cTn id="47" dur="500"/>
                                        <p:tgtEl>
                                          <p:spTgt spid="5"/>
                                        </p:tgtEl>
                                        <p:attrNameLst>
                                          <p:attrName>ppt_y</p:attrName>
                                        </p:attrNameLst>
                                      </p:cBhvr>
                                      <p:tavLst>
                                        <p:tav tm="0">
                                          <p:val>
                                            <p:strVal val="ppt_y"/>
                                          </p:val>
                                        </p:tav>
                                        <p:tav tm="100000">
                                          <p:val>
                                            <p:strVal val="1+ppt_h/2"/>
                                          </p:val>
                                        </p:tav>
                                      </p:tavLst>
                                    </p:anim>
                                    <p:set>
                                      <p:cBhvr>
                                        <p:cTn id="48" dur="1" fill="hold">
                                          <p:stCondLst>
                                            <p:cond delay="499"/>
                                          </p:stCondLst>
                                        </p:cTn>
                                        <p:tgtEl>
                                          <p:spTgt spid="5"/>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2" presetClass="exit" presetSubtype="4" accel="50000" decel="50000" fill="hold" grpId="1" nodeType="clickEffect">
                                  <p:stCondLst>
                                    <p:cond delay="0"/>
                                  </p:stCondLst>
                                  <p:childTnLst>
                                    <p:anim calcmode="lin" valueType="num">
                                      <p:cBhvr additive="base">
                                        <p:cTn id="52" dur="500"/>
                                        <p:tgtEl>
                                          <p:spTgt spid="4"/>
                                        </p:tgtEl>
                                        <p:attrNameLst>
                                          <p:attrName>ppt_x</p:attrName>
                                        </p:attrNameLst>
                                      </p:cBhvr>
                                      <p:tavLst>
                                        <p:tav tm="0">
                                          <p:val>
                                            <p:strVal val="ppt_x"/>
                                          </p:val>
                                        </p:tav>
                                        <p:tav tm="100000">
                                          <p:val>
                                            <p:strVal val="ppt_x"/>
                                          </p:val>
                                        </p:tav>
                                      </p:tavLst>
                                    </p:anim>
                                    <p:anim calcmode="lin" valueType="num">
                                      <p:cBhvr additive="base">
                                        <p:cTn id="53" dur="500"/>
                                        <p:tgtEl>
                                          <p:spTgt spid="4"/>
                                        </p:tgtEl>
                                        <p:attrNameLst>
                                          <p:attrName>ppt_y</p:attrName>
                                        </p:attrNameLst>
                                      </p:cBhvr>
                                      <p:tavLst>
                                        <p:tav tm="0">
                                          <p:val>
                                            <p:strVal val="ppt_y"/>
                                          </p:val>
                                        </p:tav>
                                        <p:tav tm="100000">
                                          <p:val>
                                            <p:strVal val="1+ppt_h/2"/>
                                          </p:val>
                                        </p:tav>
                                      </p:tavLst>
                                    </p:anim>
                                    <p:set>
                                      <p:cBhvr>
                                        <p:cTn id="54" dur="1" fill="hold">
                                          <p:stCondLst>
                                            <p:cond delay="499"/>
                                          </p:stCondLst>
                                        </p:cTn>
                                        <p:tgtEl>
                                          <p:spTgt spid="4"/>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7" presetClass="entr" presetSubtype="4" fill="hold" grpId="0" nodeType="click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additive="base">
                                        <p:cTn id="59" dur="5000" fill="hold"/>
                                        <p:tgtEl>
                                          <p:spTgt spid="8"/>
                                        </p:tgtEl>
                                        <p:attrNameLst>
                                          <p:attrName>ppt_x</p:attrName>
                                        </p:attrNameLst>
                                      </p:cBhvr>
                                      <p:tavLst>
                                        <p:tav tm="0">
                                          <p:val>
                                            <p:strVal val="#ppt_x"/>
                                          </p:val>
                                        </p:tav>
                                        <p:tav tm="100000">
                                          <p:val>
                                            <p:strVal val="#ppt_x"/>
                                          </p:val>
                                        </p:tav>
                                      </p:tavLst>
                                    </p:anim>
                                    <p:anim calcmode="lin" valueType="num">
                                      <p:cBhvr additive="base">
                                        <p:cTn id="60" dur="5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p:bldP spid="4" grpId="1"/>
      <p:bldP spid="5" grpId="0"/>
      <p:bldP spid="5" grpId="1"/>
      <p:bldP spid="5" grpId="2"/>
      <p:bldP spid="6" grpId="0"/>
      <p:bldP spid="6" grpId="1"/>
      <p:bldP spid="8"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030" y="0"/>
            <a:ext cx="8229600" cy="1828800"/>
          </a:xfrm>
        </p:spPr>
        <p:txBody>
          <a:bodyPr>
            <a:sp3d prstMaterial="softEdge">
              <a:bevelT w="38100" h="38100"/>
            </a:sp3d>
          </a:bodyPr>
          <a:lstStyle/>
          <a:p>
            <a:pPr eaLnBrk="1" fontAlgn="auto" hangingPunct="1">
              <a:spcAft>
                <a:spcPts val="0"/>
              </a:spcAft>
              <a:defRPr/>
            </a:pPr>
            <a:r>
              <a:rPr lang="en-US" dirty="0" smtClean="0">
                <a:ea typeface="+mj-ea"/>
                <a:cs typeface="+mj-cs"/>
              </a:rPr>
              <a:t> Combining like terms</a:t>
            </a:r>
            <a:endParaRPr lang="en-US" dirty="0">
              <a:ea typeface="+mj-ea"/>
              <a:cs typeface="+mj-cs"/>
            </a:endParaRPr>
          </a:p>
        </p:txBody>
      </p:sp>
      <p:sp>
        <p:nvSpPr>
          <p:cNvPr id="13315" name="Subtitle 2"/>
          <p:cNvSpPr>
            <a:spLocks noGrp="1"/>
          </p:cNvSpPr>
          <p:nvPr>
            <p:ph type="subTitle" idx="1"/>
          </p:nvPr>
        </p:nvSpPr>
        <p:spPr>
          <a:xfrm>
            <a:off x="1371600" y="2724150"/>
            <a:ext cx="6400800" cy="1752600"/>
          </a:xfrm>
        </p:spPr>
        <p:txBody>
          <a:bodyPr/>
          <a:lstStyle/>
          <a:p>
            <a:pPr eaLnBrk="1" hangingPunct="1"/>
            <a:r>
              <a:rPr lang="en-US" smtClean="0">
                <a:ea typeface="ＭＳ Ｐゴシック" pitchFamily="-112" charset="-128"/>
                <a:cs typeface="ＭＳ Ｐゴシック" pitchFamily="-112" charset="-128"/>
              </a:rPr>
              <a:t>When you have an equation with variables that represent the same value, their value can be combined.</a:t>
            </a:r>
          </a:p>
        </p:txBody>
      </p:sp>
      <p:sp>
        <p:nvSpPr>
          <p:cNvPr id="13316" name="TextBox 4"/>
          <p:cNvSpPr txBox="1">
            <a:spLocks noChangeArrowheads="1"/>
          </p:cNvSpPr>
          <p:nvPr/>
        </p:nvSpPr>
        <p:spPr bwMode="auto">
          <a:xfrm>
            <a:off x="1371600" y="339725"/>
            <a:ext cx="6759575" cy="1570038"/>
          </a:xfrm>
          <a:prstGeom prst="rect">
            <a:avLst/>
          </a:prstGeom>
          <a:noFill/>
          <a:ln w="9525">
            <a:noFill/>
            <a:miter lim="800000"/>
            <a:headEnd/>
            <a:tailEnd/>
          </a:ln>
        </p:spPr>
        <p:txBody>
          <a:bodyPr>
            <a:prstTxWarp prst="textNoShape">
              <a:avLst/>
            </a:prstTxWarp>
            <a:spAutoFit/>
          </a:bodyPr>
          <a:lstStyle/>
          <a:p>
            <a:r>
              <a:rPr lang="en-US" sz="3200">
                <a:latin typeface="Book Antiqua" pitchFamily="-112" charset="0"/>
              </a:rPr>
              <a:t>					For Example</a:t>
            </a:r>
          </a:p>
          <a:p>
            <a:endParaRPr lang="en-US" sz="3200">
              <a:latin typeface="Book Antiqua" pitchFamily="-112" charset="0"/>
            </a:endParaRPr>
          </a:p>
          <a:p>
            <a:r>
              <a:rPr lang="en-US" sz="3200">
                <a:latin typeface="Book Antiqua" pitchFamily="-112" charset="0"/>
              </a:rPr>
              <a:t>  Here, we have a simple equation.</a:t>
            </a:r>
          </a:p>
        </p:txBody>
      </p:sp>
      <p:sp>
        <p:nvSpPr>
          <p:cNvPr id="13317" name="TextBox 5"/>
          <p:cNvSpPr txBox="1">
            <a:spLocks noChangeArrowheads="1"/>
          </p:cNvSpPr>
          <p:nvPr/>
        </p:nvSpPr>
        <p:spPr bwMode="auto">
          <a:xfrm>
            <a:off x="952500" y="2401888"/>
            <a:ext cx="3475038" cy="3908425"/>
          </a:xfrm>
          <a:prstGeom prst="rect">
            <a:avLst/>
          </a:prstGeom>
          <a:noFill/>
          <a:ln w="9525">
            <a:noFill/>
            <a:miter lim="800000"/>
            <a:headEnd/>
            <a:tailEnd/>
          </a:ln>
        </p:spPr>
        <p:txBody>
          <a:bodyPr>
            <a:prstTxWarp prst="textNoShape">
              <a:avLst/>
            </a:prstTxWarp>
            <a:spAutoFit/>
          </a:bodyPr>
          <a:lstStyle/>
          <a:p>
            <a:r>
              <a:rPr lang="en-US" sz="4000">
                <a:latin typeface="Book Antiqua" pitchFamily="-112" charset="0"/>
              </a:rPr>
              <a:t>3(2x-3+5x)</a:t>
            </a:r>
          </a:p>
          <a:p>
            <a:endParaRPr lang="en-US" sz="4000">
              <a:latin typeface="Book Antiqua" pitchFamily="-112" charset="0"/>
            </a:endParaRPr>
          </a:p>
          <a:p>
            <a:r>
              <a:rPr lang="en-US" sz="4000">
                <a:latin typeface="Book Antiqua" pitchFamily="-112" charset="0"/>
              </a:rPr>
              <a:t>3(7x-3)</a:t>
            </a:r>
          </a:p>
          <a:p>
            <a:endParaRPr lang="en-US" sz="4000">
              <a:latin typeface="Book Antiqua" pitchFamily="-112" charset="0"/>
            </a:endParaRPr>
          </a:p>
          <a:p>
            <a:r>
              <a:rPr lang="en-US" sz="4000">
                <a:latin typeface="Book Antiqua" pitchFamily="-112" charset="0"/>
              </a:rPr>
              <a:t>(21x-9)</a:t>
            </a:r>
          </a:p>
          <a:p>
            <a:endParaRPr lang="en-US" sz="2400">
              <a:latin typeface="Book Antiqua" pitchFamily="-112" charset="0"/>
            </a:endParaRPr>
          </a:p>
          <a:p>
            <a:endParaRPr lang="en-US" sz="2400">
              <a:latin typeface="Book Antiqua" pitchFamily="-112" charset="0"/>
            </a:endParaRPr>
          </a:p>
        </p:txBody>
      </p:sp>
      <p:sp>
        <p:nvSpPr>
          <p:cNvPr id="13318" name="TextBox 6"/>
          <p:cNvSpPr txBox="1">
            <a:spLocks noChangeArrowheads="1"/>
          </p:cNvSpPr>
          <p:nvPr/>
        </p:nvSpPr>
        <p:spPr bwMode="auto">
          <a:xfrm>
            <a:off x="5313363" y="1687513"/>
            <a:ext cx="3559175" cy="5170487"/>
          </a:xfrm>
          <a:prstGeom prst="rect">
            <a:avLst/>
          </a:prstGeom>
          <a:noFill/>
          <a:ln w="9525">
            <a:noFill/>
            <a:miter lim="800000"/>
            <a:headEnd/>
            <a:tailEnd/>
          </a:ln>
        </p:spPr>
        <p:txBody>
          <a:bodyPr>
            <a:prstTxWarp prst="textNoShape">
              <a:avLst/>
            </a:prstTxWarp>
            <a:spAutoFit/>
          </a:bodyPr>
          <a:lstStyle/>
          <a:p>
            <a:endParaRPr lang="en-US" sz="2400">
              <a:latin typeface="Book Antiqua" pitchFamily="-112" charset="0"/>
            </a:endParaRPr>
          </a:p>
          <a:p>
            <a:r>
              <a:rPr lang="en-US" sz="2400">
                <a:latin typeface="Book Antiqua" pitchFamily="-112" charset="0"/>
              </a:rPr>
              <a:t>To do this equation, we must combine the variables together. </a:t>
            </a:r>
          </a:p>
          <a:p>
            <a:endParaRPr lang="en-US" sz="2400">
              <a:latin typeface="Book Antiqua" pitchFamily="-112" charset="0"/>
            </a:endParaRPr>
          </a:p>
          <a:p>
            <a:r>
              <a:rPr lang="en-US" sz="2400">
                <a:latin typeface="Book Antiqua" pitchFamily="-112" charset="0"/>
              </a:rPr>
              <a:t>Instead of doing (2x-3+5x), we can convert this to (7x-3). This is combining like terms. Then, we can finish off this equation by using the distributive property.</a:t>
            </a:r>
          </a:p>
          <a:p>
            <a:endParaRPr lang="en-US">
              <a:latin typeface="Book Antiqua" pitchFamily="-112" charset="0"/>
            </a:endParaRPr>
          </a:p>
        </p:txBody>
      </p:sp>
      <p:sp>
        <p:nvSpPr>
          <p:cNvPr id="8" name="TextBox 7"/>
          <p:cNvSpPr txBox="1">
            <a:spLocks noChangeArrowheads="1"/>
          </p:cNvSpPr>
          <p:nvPr/>
        </p:nvSpPr>
        <p:spPr bwMode="auto">
          <a:xfrm>
            <a:off x="4017963" y="2032000"/>
            <a:ext cx="1527175" cy="400050"/>
          </a:xfrm>
          <a:prstGeom prst="rect">
            <a:avLst/>
          </a:prstGeom>
          <a:noFill/>
          <a:ln w="9525">
            <a:noFill/>
            <a:miter lim="800000"/>
            <a:headEnd/>
            <a:tailEnd/>
          </a:ln>
        </p:spPr>
        <p:txBody>
          <a:bodyPr>
            <a:prstTxWarp prst="textNoShape">
              <a:avLst/>
            </a:prstTxWarp>
            <a:spAutoFit/>
          </a:bodyPr>
          <a:lstStyle/>
          <a:p>
            <a:r>
              <a:rPr lang="en-US" sz="2000">
                <a:latin typeface="Times New Roman" pitchFamily="-112" charset="0"/>
                <a:ea typeface="Times New Roman" pitchFamily="-112" charset="0"/>
                <a:cs typeface="Times New Roman" pitchFamily="-112" charset="0"/>
              </a:rPr>
              <a:t>By: Sean</a:t>
            </a:r>
          </a:p>
        </p:txBody>
      </p:sp>
      <p:sp>
        <p:nvSpPr>
          <p:cNvPr id="9" name="TextBox 8"/>
          <p:cNvSpPr txBox="1">
            <a:spLocks noChangeArrowheads="1"/>
          </p:cNvSpPr>
          <p:nvPr/>
        </p:nvSpPr>
        <p:spPr bwMode="auto">
          <a:xfrm>
            <a:off x="119063" y="2401888"/>
            <a:ext cx="8753475" cy="954087"/>
          </a:xfrm>
          <a:prstGeom prst="rect">
            <a:avLst/>
          </a:prstGeom>
          <a:noFill/>
          <a:ln w="9525">
            <a:noFill/>
            <a:miter lim="800000"/>
            <a:headEnd/>
            <a:tailEnd/>
          </a:ln>
        </p:spPr>
        <p:txBody>
          <a:bodyPr wrap="none">
            <a:prstTxWarp prst="textNoShape">
              <a:avLst/>
            </a:prstTxWarp>
            <a:spAutoFit/>
          </a:bodyPr>
          <a:lstStyle/>
          <a:p>
            <a:r>
              <a:rPr lang="en-US" sz="2800">
                <a:latin typeface="Times" pitchFamily="-112" charset="0"/>
              </a:rPr>
              <a:t>						Congradulations! </a:t>
            </a:r>
          </a:p>
          <a:p>
            <a:r>
              <a:rPr lang="en-US" sz="2800">
                <a:latin typeface="Times" pitchFamily="-112" charset="0"/>
              </a:rPr>
              <a:t>You are now a master of the art of the distributive property!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0"/>
                                  </p:iterate>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6" presetClass="emph" presetSubtype="0" fill="hold" grpId="2" nodeType="clickEffect">
                                  <p:stCondLst>
                                    <p:cond delay="0"/>
                                  </p:stCondLst>
                                  <p:iterate type="lt">
                                    <p:tmPct val="10000"/>
                                  </p:iterate>
                                  <p:childTnLst>
                                    <p:animScale>
                                      <p:cBhvr>
                                        <p:cTn id="16" dur="250" autoRev="1" fill="hold">
                                          <p:stCondLst>
                                            <p:cond delay="0"/>
                                          </p:stCondLst>
                                        </p:cTn>
                                        <p:tgtEl>
                                          <p:spTgt spid="8"/>
                                        </p:tgtEl>
                                      </p:cBhvr>
                                      <p:to x="80000" y="100000"/>
                                    </p:animScale>
                                    <p:anim by="(#ppt_w*0.10)" calcmode="lin" valueType="num">
                                      <p:cBhvr>
                                        <p:cTn id="17" dur="250" autoRev="1" fill="hold">
                                          <p:stCondLst>
                                            <p:cond delay="0"/>
                                          </p:stCondLst>
                                        </p:cTn>
                                        <p:tgtEl>
                                          <p:spTgt spid="8"/>
                                        </p:tgtEl>
                                        <p:attrNameLst>
                                          <p:attrName>ppt_x</p:attrName>
                                        </p:attrNameLst>
                                      </p:cBhvr>
                                    </p:anim>
                                    <p:anim by="(-#ppt_w*0.10)" calcmode="lin" valueType="num">
                                      <p:cBhvr>
                                        <p:cTn id="18" dur="250" autoRev="1" fill="hold">
                                          <p:stCondLst>
                                            <p:cond delay="0"/>
                                          </p:stCondLst>
                                        </p:cTn>
                                        <p:tgtEl>
                                          <p:spTgt spid="8"/>
                                        </p:tgtEl>
                                        <p:attrNameLst>
                                          <p:attrName>ppt_y</p:attrName>
                                        </p:attrNameLst>
                                      </p:cBhvr>
                                    </p:anim>
                                    <p:animRot by="-480000">
                                      <p:cBhvr>
                                        <p:cTn id="19" dur="250" autoRev="1" fill="hold">
                                          <p:stCondLst>
                                            <p:cond delay="0"/>
                                          </p:stCondLst>
                                        </p:cTn>
                                        <p:tgtEl>
                                          <p:spTgt spid="8"/>
                                        </p:tgtEl>
                                        <p:attrNameLst>
                                          <p:attrName>r</p:attrName>
                                        </p:attrNameLst>
                                      </p:cBhvr>
                                    </p:animRo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1" nodeType="clickEffect">
                                  <p:stCondLst>
                                    <p:cond delay="0"/>
                                  </p:stCondLst>
                                  <p:childTnLst>
                                    <p:set>
                                      <p:cBhvr>
                                        <p:cTn id="23" dur="1" fill="hold">
                                          <p:stCondLst>
                                            <p:cond delay="0"/>
                                          </p:stCondLst>
                                        </p:cTn>
                                        <p:tgtEl>
                                          <p:spTgt spid="13315">
                                            <p:txEl>
                                              <p:pRg st="0" end="0"/>
                                            </p:txEl>
                                          </p:spTgt>
                                        </p:tgtEl>
                                        <p:attrNameLst>
                                          <p:attrName>style.visibility</p:attrName>
                                        </p:attrNameLst>
                                      </p:cBhvr>
                                      <p:to>
                                        <p:strVal val="visible"/>
                                      </p:to>
                                    </p:set>
                                    <p:animEffect transition="in" filter="checkerboard(across)">
                                      <p:cBhvr>
                                        <p:cTn id="24" dur="500"/>
                                        <p:tgtEl>
                                          <p:spTgt spid="13315">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mph" presetSubtype="2" fill="hold" grpId="2" nodeType="clickEffect">
                                  <p:stCondLst>
                                    <p:cond delay="0"/>
                                  </p:stCondLst>
                                  <p:childTnLst>
                                    <p:animClr clrSpc="rgb" dir="cw">
                                      <p:cBhvr override="childStyle">
                                        <p:cTn id="28" dur="2000" fill="hold"/>
                                        <p:tgtEl>
                                          <p:spTgt spid="13315">
                                            <p:txEl>
                                              <p:pRg st="0" end="0"/>
                                            </p:txEl>
                                          </p:spTgt>
                                        </p:tgtEl>
                                        <p:attrNameLst>
                                          <p:attrName>style.color</p:attrName>
                                        </p:attrNameLst>
                                      </p:cBhvr>
                                      <p:to>
                                        <a:schemeClr val="folHlink"/>
                                      </p:to>
                                    </p:animClr>
                                  </p:childTnLst>
                                </p:cTn>
                              </p:par>
                            </p:childTnLst>
                          </p:cTn>
                        </p:par>
                      </p:childTnLst>
                    </p:cTn>
                  </p:par>
                  <p:par>
                    <p:cTn id="29" fill="hold">
                      <p:stCondLst>
                        <p:cond delay="indefinite"/>
                      </p:stCondLst>
                      <p:childTnLst>
                        <p:par>
                          <p:cTn id="30" fill="hold">
                            <p:stCondLst>
                              <p:cond delay="0"/>
                            </p:stCondLst>
                            <p:childTnLst>
                              <p:par>
                                <p:cTn id="31" presetID="2" presetClass="exit" presetSubtype="4" accel="50000" decel="50000" fill="hold" grpId="0" nodeType="clickEffect">
                                  <p:stCondLst>
                                    <p:cond delay="0"/>
                                  </p:stCondLst>
                                  <p:childTnLst>
                                    <p:anim calcmode="lin" valueType="num">
                                      <p:cBhvr additive="base">
                                        <p:cTn id="32" dur="500"/>
                                        <p:tgtEl>
                                          <p:spTgt spid="13315">
                                            <p:txEl>
                                              <p:pRg st="0" end="0"/>
                                            </p:txEl>
                                          </p:spTgt>
                                        </p:tgtEl>
                                        <p:attrNameLst>
                                          <p:attrName>ppt_x</p:attrName>
                                        </p:attrNameLst>
                                      </p:cBhvr>
                                      <p:tavLst>
                                        <p:tav tm="0">
                                          <p:val>
                                            <p:strVal val="ppt_x"/>
                                          </p:val>
                                        </p:tav>
                                        <p:tav tm="100000">
                                          <p:val>
                                            <p:strVal val="ppt_x"/>
                                          </p:val>
                                        </p:tav>
                                      </p:tavLst>
                                    </p:anim>
                                    <p:anim calcmode="lin" valueType="num">
                                      <p:cBhvr additive="base">
                                        <p:cTn id="33" dur="500"/>
                                        <p:tgtEl>
                                          <p:spTgt spid="13315">
                                            <p:txEl>
                                              <p:pRg st="0" end="0"/>
                                            </p:txEl>
                                          </p:spTgt>
                                        </p:tgtEl>
                                        <p:attrNameLst>
                                          <p:attrName>ppt_y</p:attrName>
                                        </p:attrNameLst>
                                      </p:cBhvr>
                                      <p:tavLst>
                                        <p:tav tm="0">
                                          <p:val>
                                            <p:strVal val="ppt_y"/>
                                          </p:val>
                                        </p:tav>
                                        <p:tav tm="100000">
                                          <p:val>
                                            <p:strVal val="1+ppt_h/2"/>
                                          </p:val>
                                        </p:tav>
                                      </p:tavLst>
                                    </p:anim>
                                    <p:set>
                                      <p:cBhvr>
                                        <p:cTn id="34" dur="1" fill="hold">
                                          <p:stCondLst>
                                            <p:cond delay="499"/>
                                          </p:stCondLst>
                                        </p:cTn>
                                        <p:tgtEl>
                                          <p:spTgt spid="13315">
                                            <p:txEl>
                                              <p:pRg st="0" end="0"/>
                                            </p:txEl>
                                          </p:spTgt>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iterate type="lt">
                                    <p:tmPct val="0"/>
                                  </p:iterate>
                                  <p:childTnLst>
                                    <p:animEffect transition="out" filter="fade">
                                      <p:cBhvr>
                                        <p:cTn id="38" dur="2000"/>
                                        <p:tgtEl>
                                          <p:spTgt spid="8"/>
                                        </p:tgtEl>
                                      </p:cBhvr>
                                    </p:animEffect>
                                    <p:set>
                                      <p:cBhvr>
                                        <p:cTn id="39" dur="1" fill="hold">
                                          <p:stCondLst>
                                            <p:cond delay="1999"/>
                                          </p:stCondLst>
                                        </p:cTn>
                                        <p:tgtEl>
                                          <p:spTgt spid="8"/>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iterate type="lt">
                                    <p:tmPct val="0"/>
                                  </p:iterate>
                                  <p:childTnLst>
                                    <p:animEffect transition="out" filter="fade">
                                      <p:cBhvr>
                                        <p:cTn id="43" dur="2000"/>
                                        <p:tgtEl>
                                          <p:spTgt spid="2"/>
                                        </p:tgtEl>
                                      </p:cBhvr>
                                    </p:animEffect>
                                    <p:set>
                                      <p:cBhvr>
                                        <p:cTn id="44" dur="1" fill="hold">
                                          <p:stCondLst>
                                            <p:cond delay="1999"/>
                                          </p:stCondLst>
                                        </p:cTn>
                                        <p:tgtEl>
                                          <p:spTgt spid="2"/>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37" presetClass="entr" presetSubtype="0" fill="hold" grpId="0" nodeType="clickEffect">
                                  <p:stCondLst>
                                    <p:cond delay="0"/>
                                  </p:stCondLst>
                                  <p:childTnLst>
                                    <p:set>
                                      <p:cBhvr>
                                        <p:cTn id="48" dur="1" fill="hold">
                                          <p:stCondLst>
                                            <p:cond delay="0"/>
                                          </p:stCondLst>
                                        </p:cTn>
                                        <p:tgtEl>
                                          <p:spTgt spid="13316"/>
                                        </p:tgtEl>
                                        <p:attrNameLst>
                                          <p:attrName>style.visibility</p:attrName>
                                        </p:attrNameLst>
                                      </p:cBhvr>
                                      <p:to>
                                        <p:strVal val="visible"/>
                                      </p:to>
                                    </p:set>
                                    <p:animEffect transition="in" filter="fade">
                                      <p:cBhvr>
                                        <p:cTn id="49" dur="1000"/>
                                        <p:tgtEl>
                                          <p:spTgt spid="13316"/>
                                        </p:tgtEl>
                                      </p:cBhvr>
                                    </p:animEffect>
                                    <p:anim calcmode="lin" valueType="num">
                                      <p:cBhvr>
                                        <p:cTn id="50" dur="1000" fill="hold"/>
                                        <p:tgtEl>
                                          <p:spTgt spid="13316"/>
                                        </p:tgtEl>
                                        <p:attrNameLst>
                                          <p:attrName>ppt_x</p:attrName>
                                        </p:attrNameLst>
                                      </p:cBhvr>
                                      <p:tavLst>
                                        <p:tav tm="0">
                                          <p:val>
                                            <p:strVal val="#ppt_x"/>
                                          </p:val>
                                        </p:tav>
                                        <p:tav tm="100000">
                                          <p:val>
                                            <p:strVal val="#ppt_x"/>
                                          </p:val>
                                        </p:tav>
                                      </p:tavLst>
                                    </p:anim>
                                    <p:anim calcmode="lin" valueType="num">
                                      <p:cBhvr>
                                        <p:cTn id="51" dur="900" decel="100000" fill="hold"/>
                                        <p:tgtEl>
                                          <p:spTgt spid="13316"/>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3316"/>
                                        </p:tgtEl>
                                        <p:attrNameLst>
                                          <p:attrName>ppt_y</p:attrName>
                                        </p:attrNameLst>
                                      </p:cBhvr>
                                      <p:tavLst>
                                        <p:tav tm="0">
                                          <p:val>
                                            <p:strVal val="#ppt_y-.03"/>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0" presetClass="entr" presetSubtype="0" fill="hold" grpId="0" nodeType="clickEffect">
                                  <p:stCondLst>
                                    <p:cond delay="0"/>
                                  </p:stCondLst>
                                  <p:iterate type="lt">
                                    <p:tmPct val="10000"/>
                                  </p:iterate>
                                  <p:childTnLst>
                                    <p:set>
                                      <p:cBhvr>
                                        <p:cTn id="56" dur="1" fill="hold">
                                          <p:stCondLst>
                                            <p:cond delay="0"/>
                                          </p:stCondLst>
                                        </p:cTn>
                                        <p:tgtEl>
                                          <p:spTgt spid="13317"/>
                                        </p:tgtEl>
                                        <p:attrNameLst>
                                          <p:attrName>style.visibility</p:attrName>
                                        </p:attrNameLst>
                                      </p:cBhvr>
                                      <p:to>
                                        <p:strVal val="visible"/>
                                      </p:to>
                                    </p:set>
                                    <p:animEffect transition="in" filter="fade">
                                      <p:cBhvr>
                                        <p:cTn id="57" dur="1000"/>
                                        <p:tgtEl>
                                          <p:spTgt spid="13317"/>
                                        </p:tgtEl>
                                      </p:cBhvr>
                                    </p:animEffect>
                                    <p:anim calcmode="lin" valueType="num">
                                      <p:cBhvr>
                                        <p:cTn id="58" dur="1000" fill="hold"/>
                                        <p:tgtEl>
                                          <p:spTgt spid="13317"/>
                                        </p:tgtEl>
                                        <p:attrNameLst>
                                          <p:attrName>ppt_x</p:attrName>
                                        </p:attrNameLst>
                                      </p:cBhvr>
                                      <p:tavLst>
                                        <p:tav tm="0">
                                          <p:val>
                                            <p:strVal val="#ppt_x-.1"/>
                                          </p:val>
                                        </p:tav>
                                        <p:tav tm="100000">
                                          <p:val>
                                            <p:strVal val="#ppt_x"/>
                                          </p:val>
                                        </p:tav>
                                      </p:tavLst>
                                    </p:anim>
                                    <p:anim calcmode="lin" valueType="num">
                                      <p:cBhvr>
                                        <p:cTn id="59" dur="1000" fill="hold"/>
                                        <p:tgtEl>
                                          <p:spTgt spid="13317"/>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3" presetClass="entr" presetSubtype="0" fill="hold" grpId="0" nodeType="clickEffect">
                                  <p:stCondLst>
                                    <p:cond delay="0"/>
                                  </p:stCondLst>
                                  <p:childTnLst>
                                    <p:set>
                                      <p:cBhvr>
                                        <p:cTn id="63" dur="1" fill="hold">
                                          <p:stCondLst>
                                            <p:cond delay="0"/>
                                          </p:stCondLst>
                                        </p:cTn>
                                        <p:tgtEl>
                                          <p:spTgt spid="13318"/>
                                        </p:tgtEl>
                                        <p:attrNameLst>
                                          <p:attrName>style.visibility</p:attrName>
                                        </p:attrNameLst>
                                      </p:cBhvr>
                                      <p:to>
                                        <p:strVal val="visible"/>
                                      </p:to>
                                    </p:set>
                                    <p:animEffect transition="in" filter="fade">
                                      <p:cBhvr>
                                        <p:cTn id="64" dur="100"/>
                                        <p:tgtEl>
                                          <p:spTgt spid="13318"/>
                                        </p:tgtEl>
                                      </p:cBhvr>
                                    </p:animEffect>
                                    <p:anim calcmode="lin" valueType="num">
                                      <p:cBhvr>
                                        <p:cTn id="65" dur="400" fill="hold"/>
                                        <p:tgtEl>
                                          <p:spTgt spid="13318"/>
                                        </p:tgtEl>
                                        <p:attrNameLst>
                                          <p:attrName>ppt_x</p:attrName>
                                        </p:attrNameLst>
                                      </p:cBhvr>
                                      <p:tavLst>
                                        <p:tav tm="0">
                                          <p:val>
                                            <p:strVal val="#ppt_x"/>
                                          </p:val>
                                        </p:tav>
                                        <p:tav tm="100000">
                                          <p:val>
                                            <p:strVal val="#ppt_x"/>
                                          </p:val>
                                        </p:tav>
                                      </p:tavLst>
                                    </p:anim>
                                    <p:anim calcmode="lin" valueType="num">
                                      <p:cBhvr>
                                        <p:cTn id="66" dur="400" fill="hold"/>
                                        <p:tgtEl>
                                          <p:spTgt spid="13318"/>
                                        </p:tgtEl>
                                        <p:attrNameLst>
                                          <p:attrName>ppt_y</p:attrName>
                                        </p:attrNameLst>
                                      </p:cBhvr>
                                      <p:tavLst>
                                        <p:tav tm="0">
                                          <p:val>
                                            <p:strVal val="#ppt_y+0.31"/>
                                          </p:val>
                                        </p:tav>
                                        <p:tav tm="100000">
                                          <p:val>
                                            <p:strVal val="#ppt_y+0.31"/>
                                          </p:val>
                                        </p:tav>
                                      </p:tavLst>
                                    </p:anim>
                                    <p:anim calcmode="lin" valueType="num">
                                      <p:cBhvr>
                                        <p:cTn id="67" dur="600" decel="50000" fill="hold">
                                          <p:stCondLst>
                                            <p:cond delay="400"/>
                                          </p:stCondLst>
                                        </p:cTn>
                                        <p:tgtEl>
                                          <p:spTgt spid="1331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8" dur="600" decel="50000" fill="hold">
                                          <p:stCondLst>
                                            <p:cond delay="400"/>
                                          </p:stCondLst>
                                        </p:cTn>
                                        <p:tgtEl>
                                          <p:spTgt spid="1331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 presetClass="exit" presetSubtype="0" fill="hold" grpId="1" nodeType="clickEffect">
                                  <p:stCondLst>
                                    <p:cond delay="0"/>
                                  </p:stCondLst>
                                  <p:iterate type="lt">
                                    <p:tmAbs val="0"/>
                                  </p:iterate>
                                  <p:childTnLst>
                                    <p:set>
                                      <p:cBhvr>
                                        <p:cTn id="72" dur="1" fill="hold">
                                          <p:stCondLst>
                                            <p:cond delay="0"/>
                                          </p:stCondLst>
                                        </p:cTn>
                                        <p:tgtEl>
                                          <p:spTgt spid="13317"/>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grpId="1" nodeType="clickEffect">
                                  <p:stCondLst>
                                    <p:cond delay="0"/>
                                  </p:stCondLst>
                                  <p:childTnLst>
                                    <p:set>
                                      <p:cBhvr>
                                        <p:cTn id="76" dur="1" fill="hold">
                                          <p:stCondLst>
                                            <p:cond delay="0"/>
                                          </p:stCondLst>
                                        </p:cTn>
                                        <p:tgtEl>
                                          <p:spTgt spid="13316"/>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1" presetClass="exit" presetSubtype="0" fill="hold" grpId="1" nodeType="clickEffect">
                                  <p:stCondLst>
                                    <p:cond delay="0"/>
                                  </p:stCondLst>
                                  <p:childTnLst>
                                    <p:set>
                                      <p:cBhvr>
                                        <p:cTn id="80" dur="1" fill="hold">
                                          <p:stCondLst>
                                            <p:cond delay="0"/>
                                          </p:stCondLst>
                                        </p:cTn>
                                        <p:tgtEl>
                                          <p:spTgt spid="13318"/>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2" presetClass="entr" presetSubtype="4" accel="50000" decel="50000" fill="hold" grpId="0" nodeType="clickEffect">
                                  <p:stCondLst>
                                    <p:cond delay="0"/>
                                  </p:stCondLst>
                                  <p:iterate type="lt">
                                    <p:tmPct val="0"/>
                                  </p:iterate>
                                  <p:childTnLst>
                                    <p:set>
                                      <p:cBhvr>
                                        <p:cTn id="84" dur="1" fill="hold">
                                          <p:stCondLst>
                                            <p:cond delay="0"/>
                                          </p:stCondLst>
                                        </p:cTn>
                                        <p:tgtEl>
                                          <p:spTgt spid="9"/>
                                        </p:tgtEl>
                                        <p:attrNameLst>
                                          <p:attrName>style.visibility</p:attrName>
                                        </p:attrNameLst>
                                      </p:cBhvr>
                                      <p:to>
                                        <p:strVal val="visible"/>
                                      </p:to>
                                    </p:set>
                                    <p:anim calcmode="lin" valueType="num">
                                      <p:cBhvr additive="base">
                                        <p:cTn id="85" dur="500" fill="hold"/>
                                        <p:tgtEl>
                                          <p:spTgt spid="9"/>
                                        </p:tgtEl>
                                        <p:attrNameLst>
                                          <p:attrName>ppt_x</p:attrName>
                                        </p:attrNameLst>
                                      </p:cBhvr>
                                      <p:tavLst>
                                        <p:tav tm="0">
                                          <p:val>
                                            <p:strVal val="#ppt_x"/>
                                          </p:val>
                                        </p:tav>
                                        <p:tav tm="100000">
                                          <p:val>
                                            <p:strVal val="#ppt_x"/>
                                          </p:val>
                                        </p:tav>
                                      </p:tavLst>
                                    </p:anim>
                                    <p:anim calcmode="lin" valueType="num">
                                      <p:cBhvr additive="base">
                                        <p:cTn id="8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36" presetClass="emph" presetSubtype="0" fill="hold" grpId="1" nodeType="clickEffect">
                                  <p:stCondLst>
                                    <p:cond delay="0"/>
                                  </p:stCondLst>
                                  <p:iterate type="lt">
                                    <p:tmPct val="10000"/>
                                  </p:iterate>
                                  <p:childTnLst>
                                    <p:animScale>
                                      <p:cBhvr>
                                        <p:cTn id="90" dur="250" autoRev="1" fill="hold">
                                          <p:stCondLst>
                                            <p:cond delay="0"/>
                                          </p:stCondLst>
                                        </p:cTn>
                                        <p:tgtEl>
                                          <p:spTgt spid="9"/>
                                        </p:tgtEl>
                                      </p:cBhvr>
                                      <p:to x="80000" y="100000"/>
                                    </p:animScale>
                                    <p:anim by="(#ppt_w*0.10)" calcmode="lin" valueType="num">
                                      <p:cBhvr>
                                        <p:cTn id="91" dur="250" autoRev="1" fill="hold">
                                          <p:stCondLst>
                                            <p:cond delay="0"/>
                                          </p:stCondLst>
                                        </p:cTn>
                                        <p:tgtEl>
                                          <p:spTgt spid="9"/>
                                        </p:tgtEl>
                                        <p:attrNameLst>
                                          <p:attrName>ppt_x</p:attrName>
                                        </p:attrNameLst>
                                      </p:cBhvr>
                                    </p:anim>
                                    <p:anim by="(-#ppt_w*0.10)" calcmode="lin" valueType="num">
                                      <p:cBhvr>
                                        <p:cTn id="92" dur="250" autoRev="1" fill="hold">
                                          <p:stCondLst>
                                            <p:cond delay="0"/>
                                          </p:stCondLst>
                                        </p:cTn>
                                        <p:tgtEl>
                                          <p:spTgt spid="9"/>
                                        </p:tgtEl>
                                        <p:attrNameLst>
                                          <p:attrName>ppt_y</p:attrName>
                                        </p:attrNameLst>
                                      </p:cBhvr>
                                    </p:anim>
                                    <p:animRot by="-480000">
                                      <p:cBhvr>
                                        <p:cTn id="93" dur="250" autoRev="1" fill="hold">
                                          <p:stCondLst>
                                            <p:cond delay="0"/>
                                          </p:stCondLst>
                                        </p:cTn>
                                        <p:tgtEl>
                                          <p:spTgt spid="9"/>
                                        </p:tgtEl>
                                        <p:attrNameLst>
                                          <p:attrName>r</p:attrName>
                                        </p:attrNameLst>
                                      </p:cBhvr>
                                    </p:animRot>
                                  </p:childTnLst>
                                </p:cTn>
                              </p:par>
                            </p:childTnLst>
                          </p:cTn>
                        </p:par>
                      </p:childTnLst>
                    </p:cTn>
                  </p:par>
                  <p:par>
                    <p:cTn id="94" fill="hold">
                      <p:stCondLst>
                        <p:cond delay="indefinite"/>
                      </p:stCondLst>
                      <p:childTnLst>
                        <p:par>
                          <p:cTn id="95" fill="hold">
                            <p:stCondLst>
                              <p:cond delay="0"/>
                            </p:stCondLst>
                            <p:childTnLst>
                              <p:par>
                                <p:cTn id="96" presetID="23" presetClass="exit" presetSubtype="32" fill="hold" grpId="2" nodeType="clickEffect">
                                  <p:stCondLst>
                                    <p:cond delay="0"/>
                                  </p:stCondLst>
                                  <p:iterate type="lt">
                                    <p:tmPct val="0"/>
                                  </p:iterate>
                                  <p:childTnLst>
                                    <p:anim calcmode="lin" valueType="num">
                                      <p:cBhvr>
                                        <p:cTn id="97" dur="500"/>
                                        <p:tgtEl>
                                          <p:spTgt spid="9"/>
                                        </p:tgtEl>
                                        <p:attrNameLst>
                                          <p:attrName>ppt_w</p:attrName>
                                        </p:attrNameLst>
                                      </p:cBhvr>
                                      <p:tavLst>
                                        <p:tav tm="0">
                                          <p:val>
                                            <p:strVal val="ppt_w"/>
                                          </p:val>
                                        </p:tav>
                                        <p:tav tm="100000">
                                          <p:val>
                                            <p:fltVal val="0"/>
                                          </p:val>
                                        </p:tav>
                                      </p:tavLst>
                                    </p:anim>
                                    <p:anim calcmode="lin" valueType="num">
                                      <p:cBhvr>
                                        <p:cTn id="98" dur="500"/>
                                        <p:tgtEl>
                                          <p:spTgt spid="9"/>
                                        </p:tgtEl>
                                        <p:attrNameLst>
                                          <p:attrName>ppt_h</p:attrName>
                                        </p:attrNameLst>
                                      </p:cBhvr>
                                      <p:tavLst>
                                        <p:tav tm="0">
                                          <p:val>
                                            <p:strVal val="ppt_h"/>
                                          </p:val>
                                        </p:tav>
                                        <p:tav tm="100000">
                                          <p:val>
                                            <p:fltVal val="0"/>
                                          </p:val>
                                        </p:tav>
                                      </p:tavLst>
                                    </p:anim>
                                    <p:set>
                                      <p:cBhvr>
                                        <p:cTn id="99"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P spid="13315" grpId="1" build="p"/>
      <p:bldP spid="13315" grpId="2" build="p"/>
      <p:bldP spid="13316" grpId="0"/>
      <p:bldP spid="13316" grpId="1"/>
      <p:bldP spid="13317" grpId="0"/>
      <p:bldP spid="13317" grpId="1"/>
      <p:bldP spid="13318" grpId="0"/>
      <p:bldP spid="13318" grpId="1"/>
      <p:bldP spid="8" grpId="0"/>
      <p:bldP spid="8" grpId="1"/>
      <p:bldP spid="8" grpId="2"/>
      <p:bldP spid="9" grpId="0"/>
      <p:bldP spid="9" grpId="1"/>
      <p:bldP spid="9" grpId="2"/>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3324664" y="299647"/>
            <a:ext cx="3623923" cy="646331"/>
          </a:xfrm>
          <a:prstGeom prst="rect">
            <a:avLst/>
          </a:prstGeom>
          <a:noFill/>
        </p:spPr>
        <p:txBody>
          <a:bodyPr wrap="square" rtlCol="0">
            <a:spAutoFit/>
          </a:bodyPr>
          <a:lstStyle/>
          <a:p>
            <a:r>
              <a:rPr lang="en-US" sz="3600" dirty="0" smtClean="0"/>
              <a:t> </a:t>
            </a:r>
            <a:r>
              <a:rPr lang="en-US" sz="3600" dirty="0" smtClean="0">
                <a:solidFill>
                  <a:srgbClr val="0000FF"/>
                </a:solidFill>
                <a:latin typeface="Times New Roman"/>
                <a:cs typeface="Times New Roman"/>
              </a:rPr>
              <a:t>Exponents</a:t>
            </a:r>
            <a:endParaRPr lang="en-US" sz="3600" dirty="0">
              <a:solidFill>
                <a:srgbClr val="0000FF"/>
              </a:solidFill>
              <a:latin typeface="Times New Roman"/>
              <a:cs typeface="Times New Roman"/>
            </a:endParaRPr>
          </a:p>
        </p:txBody>
      </p:sp>
      <p:sp>
        <p:nvSpPr>
          <p:cNvPr id="5" name="TextBox 4"/>
          <p:cNvSpPr txBox="1"/>
          <p:nvPr/>
        </p:nvSpPr>
        <p:spPr>
          <a:xfrm>
            <a:off x="1312910" y="1398354"/>
            <a:ext cx="6878516" cy="830997"/>
          </a:xfrm>
          <a:prstGeom prst="rect">
            <a:avLst/>
          </a:prstGeom>
          <a:noFill/>
        </p:spPr>
        <p:txBody>
          <a:bodyPr wrap="square" rtlCol="0">
            <a:spAutoFit/>
          </a:bodyPr>
          <a:lstStyle/>
          <a:p>
            <a:r>
              <a:rPr lang="en-US" sz="2400" dirty="0" smtClean="0">
                <a:solidFill>
                  <a:srgbClr val="0000FF"/>
                </a:solidFill>
                <a:latin typeface="Times New Roman"/>
                <a:cs typeface="Times New Roman"/>
              </a:rPr>
              <a:t>2</a:t>
            </a:r>
            <a:r>
              <a:rPr lang="en-US" sz="2400" baseline="30000" dirty="0" smtClean="0">
                <a:solidFill>
                  <a:srgbClr val="0000FF"/>
                </a:solidFill>
                <a:latin typeface="Times New Roman"/>
                <a:cs typeface="Times New Roman"/>
              </a:rPr>
              <a:t>2</a:t>
            </a:r>
            <a:r>
              <a:rPr lang="en-US" sz="2400" dirty="0" smtClean="0">
                <a:solidFill>
                  <a:srgbClr val="0000FF"/>
                </a:solidFill>
                <a:latin typeface="Times New Roman"/>
                <a:cs typeface="Times New Roman"/>
              </a:rPr>
              <a:t>: When a positive number has a exponent you times the base by itself the amount of times the exponent.</a:t>
            </a:r>
            <a:endParaRPr lang="en-US" sz="2400" dirty="0">
              <a:solidFill>
                <a:srgbClr val="0000FF"/>
              </a:solidFill>
              <a:latin typeface="Times New Roman"/>
              <a:cs typeface="Times New Roman"/>
            </a:endParaRPr>
          </a:p>
        </p:txBody>
      </p:sp>
      <p:sp>
        <p:nvSpPr>
          <p:cNvPr id="6" name="TextBox 5"/>
          <p:cNvSpPr txBox="1"/>
          <p:nvPr/>
        </p:nvSpPr>
        <p:spPr>
          <a:xfrm>
            <a:off x="1312910" y="2443616"/>
            <a:ext cx="6878516" cy="1938992"/>
          </a:xfrm>
          <a:prstGeom prst="rect">
            <a:avLst/>
          </a:prstGeom>
          <a:noFill/>
        </p:spPr>
        <p:txBody>
          <a:bodyPr wrap="square" rtlCol="0">
            <a:spAutoFit/>
          </a:bodyPr>
          <a:lstStyle/>
          <a:p>
            <a:r>
              <a:rPr lang="en-US" sz="2400" dirty="0" smtClean="0">
                <a:solidFill>
                  <a:srgbClr val="0000FF"/>
                </a:solidFill>
                <a:latin typeface="Times New Roman"/>
                <a:cs typeface="Times New Roman"/>
              </a:rPr>
              <a:t>-2</a:t>
            </a:r>
            <a:r>
              <a:rPr lang="en-US" sz="2400" baseline="30000" dirty="0" smtClean="0">
                <a:solidFill>
                  <a:srgbClr val="0000FF"/>
                </a:solidFill>
                <a:latin typeface="Times New Roman"/>
                <a:cs typeface="Times New Roman"/>
              </a:rPr>
              <a:t>2</a:t>
            </a:r>
            <a:r>
              <a:rPr lang="en-US" sz="2400" dirty="0" smtClean="0">
                <a:solidFill>
                  <a:srgbClr val="0000FF"/>
                </a:solidFill>
                <a:latin typeface="Times New Roman"/>
                <a:cs typeface="Times New Roman"/>
              </a:rPr>
              <a:t>: When the base has a negative sign in front of it without parenthesis you do the problem as if there was no negative in front of it and once you have your product add your negative in front of it making the answer -4. </a:t>
            </a:r>
            <a:endParaRPr lang="en-US" sz="2400" dirty="0">
              <a:solidFill>
                <a:srgbClr val="0000FF"/>
              </a:solidFill>
              <a:latin typeface="Times New Roman"/>
              <a:cs typeface="Times New Roman"/>
            </a:endParaRPr>
          </a:p>
        </p:txBody>
      </p:sp>
      <p:sp>
        <p:nvSpPr>
          <p:cNvPr id="11" name="TextBox 10"/>
          <p:cNvSpPr txBox="1"/>
          <p:nvPr/>
        </p:nvSpPr>
        <p:spPr>
          <a:xfrm>
            <a:off x="1312910" y="4680206"/>
            <a:ext cx="6878515" cy="1938992"/>
          </a:xfrm>
          <a:prstGeom prst="rect">
            <a:avLst/>
          </a:prstGeom>
          <a:noFill/>
        </p:spPr>
        <p:txBody>
          <a:bodyPr wrap="square" rtlCol="0">
            <a:spAutoFit/>
          </a:bodyPr>
          <a:lstStyle/>
          <a:p>
            <a:r>
              <a:rPr lang="en-US" sz="2400" dirty="0" smtClean="0">
                <a:solidFill>
                  <a:srgbClr val="0000FF"/>
                </a:solidFill>
              </a:rPr>
              <a:t> </a:t>
            </a:r>
            <a:r>
              <a:rPr lang="en-US" sz="2400" dirty="0" smtClean="0">
                <a:solidFill>
                  <a:srgbClr val="0000FF"/>
                </a:solidFill>
                <a:latin typeface="Times New Roman"/>
                <a:cs typeface="Times New Roman"/>
              </a:rPr>
              <a:t>(-2)</a:t>
            </a:r>
            <a:r>
              <a:rPr lang="en-US" sz="2400" baseline="30000" dirty="0" smtClean="0">
                <a:solidFill>
                  <a:srgbClr val="0000FF"/>
                </a:solidFill>
                <a:latin typeface="Times New Roman"/>
                <a:cs typeface="Times New Roman"/>
              </a:rPr>
              <a:t>2 </a:t>
            </a:r>
            <a:r>
              <a:rPr lang="en-US" sz="2400" dirty="0" smtClean="0">
                <a:solidFill>
                  <a:srgbClr val="0000FF"/>
                </a:solidFill>
                <a:latin typeface="Times New Roman"/>
                <a:cs typeface="Times New Roman"/>
              </a:rPr>
              <a:t> When the base is a negative number with parenthesis you do the problem like it shows. -2x-2. When the the exponent is even the answer will be positive but when the exponent is odd the answer will be negative </a:t>
            </a:r>
            <a:r>
              <a:rPr lang="en-US" sz="2400" baseline="30000" dirty="0" smtClean="0">
                <a:solidFill>
                  <a:srgbClr val="0000FF"/>
                </a:solidFill>
                <a:latin typeface="Times New Roman"/>
                <a:cs typeface="Times New Roman"/>
              </a:rPr>
              <a:t> </a:t>
            </a:r>
            <a:r>
              <a:rPr lang="en-US" sz="2400" dirty="0" smtClean="0">
                <a:solidFill>
                  <a:srgbClr val="0000FF"/>
                </a:solidFill>
                <a:latin typeface="Times New Roman"/>
                <a:cs typeface="Times New Roman"/>
              </a:rPr>
              <a:t> </a:t>
            </a:r>
          </a:p>
        </p:txBody>
      </p:sp>
      <p:sp>
        <p:nvSpPr>
          <p:cNvPr id="7" name="TextBox 6"/>
          <p:cNvSpPr txBox="1"/>
          <p:nvPr/>
        </p:nvSpPr>
        <p:spPr>
          <a:xfrm>
            <a:off x="2347542" y="2229351"/>
            <a:ext cx="6122163" cy="1384995"/>
          </a:xfrm>
          <a:prstGeom prst="rect">
            <a:avLst/>
          </a:prstGeom>
          <a:noFill/>
        </p:spPr>
        <p:txBody>
          <a:bodyPr wrap="square" rtlCol="0">
            <a:spAutoFit/>
          </a:bodyPr>
          <a:lstStyle/>
          <a:p>
            <a:r>
              <a:rPr lang="en-US" sz="8400" dirty="0" smtClean="0">
                <a:solidFill>
                  <a:srgbClr val="0000FF"/>
                </a:solidFill>
                <a:latin typeface="Times New Roman"/>
                <a:cs typeface="Times New Roman"/>
              </a:rPr>
              <a:t>The End</a:t>
            </a:r>
            <a:endParaRPr lang="en-US" sz="8400" dirty="0">
              <a:solidFill>
                <a:srgbClr val="0000FF"/>
              </a:solidFill>
              <a:latin typeface="Times New Roman"/>
              <a:cs typeface="Times New Roman"/>
            </a:endParaRPr>
          </a:p>
        </p:txBody>
      </p:sp>
      <p:sp>
        <p:nvSpPr>
          <p:cNvPr id="8" name="TextBox 7"/>
          <p:cNvSpPr txBox="1"/>
          <p:nvPr/>
        </p:nvSpPr>
        <p:spPr>
          <a:xfrm>
            <a:off x="3867381" y="945978"/>
            <a:ext cx="1541243" cy="369332"/>
          </a:xfrm>
          <a:prstGeom prst="rect">
            <a:avLst/>
          </a:prstGeom>
          <a:noFill/>
        </p:spPr>
        <p:txBody>
          <a:bodyPr wrap="square" rtlCol="0">
            <a:spAutoFit/>
          </a:bodyPr>
          <a:lstStyle/>
          <a:p>
            <a:r>
              <a:rPr lang="en-US" dirty="0" smtClean="0">
                <a:solidFill>
                  <a:srgbClr val="0000FF"/>
                </a:solidFill>
                <a:latin typeface="Times New Roman"/>
                <a:cs typeface="Times New Roman"/>
              </a:rPr>
              <a:t>By Austin</a:t>
            </a:r>
            <a:endParaRPr lang="en-US" dirty="0">
              <a:solidFill>
                <a:srgbClr val="0000FF"/>
              </a:solidFill>
              <a:latin typeface="Times New Roman"/>
              <a:cs typeface="Times New Roman"/>
            </a:endParaRPr>
          </a:p>
        </p:txBody>
      </p:sp>
      <p:sp>
        <p:nvSpPr>
          <p:cNvPr id="9" name="Slide Number Placeholder 8"/>
          <p:cNvSpPr>
            <a:spLocks noGrp="1"/>
          </p:cNvSpPr>
          <p:nvPr>
            <p:ph type="sldNum" sz="quarter" idx="12"/>
          </p:nvPr>
        </p:nvSpPr>
        <p:spPr/>
        <p:txBody>
          <a:bodyPr/>
          <a:lstStyle/>
          <a:p>
            <a:fld id="{F019CBB2-E933-8845-86F4-4B57C7FEC032}" type="slidenum">
              <a:rPr lang="en-US" smtClean="0"/>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amond(in)">
                                      <p:cBhvr>
                                        <p:cTn id="15" dur="2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39" presetClass="entr" presetSubtype="0" accel="100000" fill="hold" grpId="1" nodeType="clickEffect">
                                  <p:stCondLst>
                                    <p:cond delay="0"/>
                                  </p:stCondLst>
                                  <p:iterate type="lt">
                                    <p:tmPct val="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21"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22"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checkerboard(across)">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down)">
                                      <p:cBhvr>
                                        <p:cTn id="33" dur="580">
                                          <p:stCondLst>
                                            <p:cond delay="0"/>
                                          </p:stCondLst>
                                        </p:cTn>
                                        <p:tgtEl>
                                          <p:spTgt spid="11"/>
                                        </p:tgtEl>
                                      </p:cBhvr>
                                    </p:animEffect>
                                    <p:anim calcmode="lin" valueType="num">
                                      <p:cBhvr>
                                        <p:cTn id="34"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9" dur="26">
                                          <p:stCondLst>
                                            <p:cond delay="650"/>
                                          </p:stCondLst>
                                        </p:cTn>
                                        <p:tgtEl>
                                          <p:spTgt spid="11"/>
                                        </p:tgtEl>
                                      </p:cBhvr>
                                      <p:to x="100000" y="60000"/>
                                    </p:animScale>
                                    <p:animScale>
                                      <p:cBhvr>
                                        <p:cTn id="40" dur="166" decel="50000">
                                          <p:stCondLst>
                                            <p:cond delay="676"/>
                                          </p:stCondLst>
                                        </p:cTn>
                                        <p:tgtEl>
                                          <p:spTgt spid="11"/>
                                        </p:tgtEl>
                                      </p:cBhvr>
                                      <p:to x="100000" y="100000"/>
                                    </p:animScale>
                                    <p:animScale>
                                      <p:cBhvr>
                                        <p:cTn id="41" dur="26">
                                          <p:stCondLst>
                                            <p:cond delay="1312"/>
                                          </p:stCondLst>
                                        </p:cTn>
                                        <p:tgtEl>
                                          <p:spTgt spid="11"/>
                                        </p:tgtEl>
                                      </p:cBhvr>
                                      <p:to x="100000" y="80000"/>
                                    </p:animScale>
                                    <p:animScale>
                                      <p:cBhvr>
                                        <p:cTn id="42" dur="166" decel="50000">
                                          <p:stCondLst>
                                            <p:cond delay="1338"/>
                                          </p:stCondLst>
                                        </p:cTn>
                                        <p:tgtEl>
                                          <p:spTgt spid="11"/>
                                        </p:tgtEl>
                                      </p:cBhvr>
                                      <p:to x="100000" y="100000"/>
                                    </p:animScale>
                                    <p:animScale>
                                      <p:cBhvr>
                                        <p:cTn id="43" dur="26">
                                          <p:stCondLst>
                                            <p:cond delay="1642"/>
                                          </p:stCondLst>
                                        </p:cTn>
                                        <p:tgtEl>
                                          <p:spTgt spid="11"/>
                                        </p:tgtEl>
                                      </p:cBhvr>
                                      <p:to x="100000" y="90000"/>
                                    </p:animScale>
                                    <p:animScale>
                                      <p:cBhvr>
                                        <p:cTn id="44" dur="166" decel="50000">
                                          <p:stCondLst>
                                            <p:cond delay="1668"/>
                                          </p:stCondLst>
                                        </p:cTn>
                                        <p:tgtEl>
                                          <p:spTgt spid="11"/>
                                        </p:tgtEl>
                                      </p:cBhvr>
                                      <p:to x="100000" y="100000"/>
                                    </p:animScale>
                                    <p:animScale>
                                      <p:cBhvr>
                                        <p:cTn id="45" dur="26">
                                          <p:stCondLst>
                                            <p:cond delay="1808"/>
                                          </p:stCondLst>
                                        </p:cTn>
                                        <p:tgtEl>
                                          <p:spTgt spid="11"/>
                                        </p:tgtEl>
                                      </p:cBhvr>
                                      <p:to x="100000" y="95000"/>
                                    </p:animScale>
                                    <p:animScale>
                                      <p:cBhvr>
                                        <p:cTn id="46" dur="166" decel="50000">
                                          <p:stCondLst>
                                            <p:cond delay="1834"/>
                                          </p:stCondLst>
                                        </p:cTn>
                                        <p:tgtEl>
                                          <p:spTgt spid="11"/>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2" presetClass="exit" presetSubtype="4" accel="50000" decel="50000" fill="hold" grpId="1" nodeType="clickEffect">
                                  <p:stCondLst>
                                    <p:cond delay="0"/>
                                  </p:stCondLst>
                                  <p:iterate type="lt">
                                    <p:tmPct val="0"/>
                                  </p:iterate>
                                  <p:childTnLst>
                                    <p:anim calcmode="lin" valueType="num">
                                      <p:cBhvr additive="base">
                                        <p:cTn id="50" dur="500"/>
                                        <p:tgtEl>
                                          <p:spTgt spid="4"/>
                                        </p:tgtEl>
                                        <p:attrNameLst>
                                          <p:attrName>ppt_x</p:attrName>
                                        </p:attrNameLst>
                                      </p:cBhvr>
                                      <p:tavLst>
                                        <p:tav tm="0">
                                          <p:val>
                                            <p:strVal val="ppt_x"/>
                                          </p:val>
                                        </p:tav>
                                        <p:tav tm="100000">
                                          <p:val>
                                            <p:strVal val="ppt_x"/>
                                          </p:val>
                                        </p:tav>
                                      </p:tavLst>
                                    </p:anim>
                                    <p:anim calcmode="lin" valueType="num">
                                      <p:cBhvr additive="base">
                                        <p:cTn id="51" dur="500"/>
                                        <p:tgtEl>
                                          <p:spTgt spid="4"/>
                                        </p:tgtEl>
                                        <p:attrNameLst>
                                          <p:attrName>ppt_y</p:attrName>
                                        </p:attrNameLst>
                                      </p:cBhvr>
                                      <p:tavLst>
                                        <p:tav tm="0">
                                          <p:val>
                                            <p:strVal val="ppt_y"/>
                                          </p:val>
                                        </p:tav>
                                        <p:tav tm="100000">
                                          <p:val>
                                            <p:strVal val="1+ppt_h/2"/>
                                          </p:val>
                                        </p:tav>
                                      </p:tavLst>
                                    </p:anim>
                                    <p:set>
                                      <p:cBhvr>
                                        <p:cTn id="52" dur="1" fill="hold">
                                          <p:stCondLst>
                                            <p:cond delay="499"/>
                                          </p:stCondLst>
                                        </p:cTn>
                                        <p:tgtEl>
                                          <p:spTgt spid="4"/>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29" presetClass="exit" presetSubtype="0" fill="hold" grpId="1" nodeType="clickEffect">
                                  <p:stCondLst>
                                    <p:cond delay="0"/>
                                  </p:stCondLst>
                                  <p:childTnLst>
                                    <p:anim calcmode="lin" valueType="num">
                                      <p:cBhvr>
                                        <p:cTn id="56" dur="1000"/>
                                        <p:tgtEl>
                                          <p:spTgt spid="8"/>
                                        </p:tgtEl>
                                        <p:attrNameLst>
                                          <p:attrName>ppt_x</p:attrName>
                                        </p:attrNameLst>
                                      </p:cBhvr>
                                      <p:tavLst>
                                        <p:tav tm="0">
                                          <p:val>
                                            <p:strVal val="ppt_x"/>
                                          </p:val>
                                        </p:tav>
                                        <p:tav tm="100000">
                                          <p:val>
                                            <p:strVal val="ppt_x-.2"/>
                                          </p:val>
                                        </p:tav>
                                      </p:tavLst>
                                    </p:anim>
                                    <p:anim calcmode="lin" valueType="num">
                                      <p:cBhvr>
                                        <p:cTn id="57" dur="1000"/>
                                        <p:tgtEl>
                                          <p:spTgt spid="8"/>
                                        </p:tgtEl>
                                        <p:attrNameLst>
                                          <p:attrName>ppt_y</p:attrName>
                                        </p:attrNameLst>
                                      </p:cBhvr>
                                      <p:tavLst>
                                        <p:tav tm="0">
                                          <p:val>
                                            <p:strVal val="ppt_y"/>
                                          </p:val>
                                        </p:tav>
                                        <p:tav tm="100000">
                                          <p:val>
                                            <p:strVal val="ppt_y"/>
                                          </p:val>
                                        </p:tav>
                                      </p:tavLst>
                                    </p:anim>
                                    <p:animEffect transition="out" filter="fade">
                                      <p:cBhvr>
                                        <p:cTn id="58" dur="1000"/>
                                        <p:tgtEl>
                                          <p:spTgt spid="8"/>
                                        </p:tgtEl>
                                      </p:cBhvr>
                                    </p:animEffect>
                                    <p:set>
                                      <p:cBhvr>
                                        <p:cTn id="59" dur="1" fill="hold">
                                          <p:stCondLst>
                                            <p:cond delay="999"/>
                                          </p:stCondLst>
                                        </p:cTn>
                                        <p:tgtEl>
                                          <p:spTgt spid="8"/>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30" presetClass="exit" presetSubtype="0" fill="hold" grpId="0" nodeType="clickEffect">
                                  <p:stCondLst>
                                    <p:cond delay="0"/>
                                  </p:stCondLst>
                                  <p:iterate type="lt">
                                    <p:tmPct val="0"/>
                                  </p:iterate>
                                  <p:childTnLst>
                                    <p:animEffect transition="out" filter="fade">
                                      <p:cBhvr>
                                        <p:cTn id="63" dur="800" accel="100000">
                                          <p:stCondLst>
                                            <p:cond delay="200"/>
                                          </p:stCondLst>
                                        </p:cTn>
                                        <p:tgtEl>
                                          <p:spTgt spid="5"/>
                                        </p:tgtEl>
                                      </p:cBhvr>
                                    </p:animEffect>
                                    <p:anim calcmode="lin" valueType="num">
                                      <p:cBhvr>
                                        <p:cTn id="64" dur="800" accel="100000">
                                          <p:stCondLst>
                                            <p:cond delay="200"/>
                                          </p:stCondLst>
                                        </p:cTn>
                                        <p:tgtEl>
                                          <p:spTgt spid="5"/>
                                        </p:tgtEl>
                                        <p:attrNameLst>
                                          <p:attrName>style.rotation</p:attrName>
                                        </p:attrNameLst>
                                      </p:cBhvr>
                                      <p:tavLst>
                                        <p:tav tm="0">
                                          <p:val>
                                            <p:fltVal val="0"/>
                                          </p:val>
                                        </p:tav>
                                        <p:tav tm="100000">
                                          <p:val>
                                            <p:fltVal val="-90"/>
                                          </p:val>
                                        </p:tav>
                                      </p:tavLst>
                                    </p:anim>
                                    <p:anim calcmode="lin" valueType="num">
                                      <p:cBhvr>
                                        <p:cTn id="65" dur="200" decel="100000"/>
                                        <p:tgtEl>
                                          <p:spTgt spid="5"/>
                                        </p:tgtEl>
                                        <p:attrNameLst>
                                          <p:attrName>ppt_x</p:attrName>
                                        </p:attrNameLst>
                                      </p:cBhvr>
                                      <p:tavLst>
                                        <p:tav tm="0">
                                          <p:val>
                                            <p:strVal val="ppt_x"/>
                                          </p:val>
                                        </p:tav>
                                        <p:tav tm="100000">
                                          <p:val>
                                            <p:strVal val="ppt_x-0.05"/>
                                          </p:val>
                                        </p:tav>
                                      </p:tavLst>
                                    </p:anim>
                                    <p:anim calcmode="lin" valueType="num">
                                      <p:cBhvr>
                                        <p:cTn id="66" dur="200" decel="100000"/>
                                        <p:tgtEl>
                                          <p:spTgt spid="5"/>
                                        </p:tgtEl>
                                        <p:attrNameLst>
                                          <p:attrName>ppt_y</p:attrName>
                                        </p:attrNameLst>
                                      </p:cBhvr>
                                      <p:tavLst>
                                        <p:tav tm="0">
                                          <p:val>
                                            <p:strVal val="ppt_y"/>
                                          </p:val>
                                        </p:tav>
                                        <p:tav tm="100000">
                                          <p:val>
                                            <p:strVal val="ppt_y+0.1"/>
                                          </p:val>
                                        </p:tav>
                                      </p:tavLst>
                                    </p:anim>
                                    <p:anim calcmode="lin" valueType="num">
                                      <p:cBhvr>
                                        <p:cTn id="67" dur="800" accel="100000">
                                          <p:stCondLst>
                                            <p:cond delay="200"/>
                                          </p:stCondLst>
                                        </p:cTn>
                                        <p:tgtEl>
                                          <p:spTgt spid="5"/>
                                        </p:tgtEl>
                                        <p:attrNameLst>
                                          <p:attrName>ppt_x</p:attrName>
                                        </p:attrNameLst>
                                      </p:cBhvr>
                                      <p:tavLst>
                                        <p:tav tm="0">
                                          <p:val>
                                            <p:strVal val="ppt_x"/>
                                          </p:val>
                                        </p:tav>
                                        <p:tav tm="100000">
                                          <p:val>
                                            <p:strVal val="ppt_x+0.4+0.05"/>
                                          </p:val>
                                        </p:tav>
                                      </p:tavLst>
                                    </p:anim>
                                    <p:anim calcmode="lin" valueType="num">
                                      <p:cBhvr>
                                        <p:cTn id="68" dur="800" accel="100000">
                                          <p:stCondLst>
                                            <p:cond delay="200"/>
                                          </p:stCondLst>
                                        </p:cTn>
                                        <p:tgtEl>
                                          <p:spTgt spid="5"/>
                                        </p:tgtEl>
                                        <p:attrNameLst>
                                          <p:attrName>ppt_y</p:attrName>
                                        </p:attrNameLst>
                                      </p:cBhvr>
                                      <p:tavLst>
                                        <p:tav tm="0">
                                          <p:val>
                                            <p:strVal val="ppt_y"/>
                                          </p:val>
                                        </p:tav>
                                        <p:tav tm="100000">
                                          <p:val>
                                            <p:strVal val="ppt_y-0.4-0.1"/>
                                          </p:val>
                                        </p:tav>
                                      </p:tavLst>
                                    </p:anim>
                                    <p:set>
                                      <p:cBhvr>
                                        <p:cTn id="69" dur="1" fill="hold">
                                          <p:stCondLst>
                                            <p:cond delay="999"/>
                                          </p:stCondLst>
                                        </p:cTn>
                                        <p:tgtEl>
                                          <p:spTgt spid="5"/>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21" presetClass="exit" presetSubtype="4" fill="hold" grpId="1" nodeType="clickEffect">
                                  <p:stCondLst>
                                    <p:cond delay="0"/>
                                  </p:stCondLst>
                                  <p:childTnLst>
                                    <p:animEffect transition="out" filter="wheel(4)">
                                      <p:cBhvr>
                                        <p:cTn id="73" dur="2000"/>
                                        <p:tgtEl>
                                          <p:spTgt spid="6"/>
                                        </p:tgtEl>
                                      </p:cBhvr>
                                    </p:animEffect>
                                    <p:set>
                                      <p:cBhvr>
                                        <p:cTn id="74" dur="1" fill="hold">
                                          <p:stCondLst>
                                            <p:cond delay="1999"/>
                                          </p:stCondLst>
                                        </p:cTn>
                                        <p:tgtEl>
                                          <p:spTgt spid="6"/>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6" presetClass="exit" presetSubtype="16" fill="hold" grpId="1" nodeType="clickEffect">
                                  <p:stCondLst>
                                    <p:cond delay="0"/>
                                  </p:stCondLst>
                                  <p:childTnLst>
                                    <p:animEffect transition="out" filter="circle(in)">
                                      <p:cBhvr>
                                        <p:cTn id="78" dur="2000"/>
                                        <p:tgtEl>
                                          <p:spTgt spid="11"/>
                                        </p:tgtEl>
                                      </p:cBhvr>
                                    </p:animEffect>
                                    <p:set>
                                      <p:cBhvr>
                                        <p:cTn id="79" dur="1" fill="hold">
                                          <p:stCondLst>
                                            <p:cond delay="1999"/>
                                          </p:stCondLst>
                                        </p:cTn>
                                        <p:tgtEl>
                                          <p:spTgt spid="11"/>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7" presetClass="entr" presetSubtype="4" fill="hold" grpId="0" nodeType="clickEffect">
                                  <p:stCondLst>
                                    <p:cond delay="0"/>
                                  </p:stCondLst>
                                  <p:iterate type="lt">
                                    <p:tmPct val="0"/>
                                  </p:iterate>
                                  <p:childTnLst>
                                    <p:set>
                                      <p:cBhvr>
                                        <p:cTn id="83" dur="1" fill="hold">
                                          <p:stCondLst>
                                            <p:cond delay="0"/>
                                          </p:stCondLst>
                                        </p:cTn>
                                        <p:tgtEl>
                                          <p:spTgt spid="7"/>
                                        </p:tgtEl>
                                        <p:attrNameLst>
                                          <p:attrName>style.visibility</p:attrName>
                                        </p:attrNameLst>
                                      </p:cBhvr>
                                      <p:to>
                                        <p:strVal val="visible"/>
                                      </p:to>
                                    </p:set>
                                    <p:anim calcmode="lin" valueType="num">
                                      <p:cBhvr additive="base">
                                        <p:cTn id="84" dur="5000" fill="hold"/>
                                        <p:tgtEl>
                                          <p:spTgt spid="7"/>
                                        </p:tgtEl>
                                        <p:attrNameLst>
                                          <p:attrName>ppt_x</p:attrName>
                                        </p:attrNameLst>
                                      </p:cBhvr>
                                      <p:tavLst>
                                        <p:tav tm="0">
                                          <p:val>
                                            <p:strVal val="#ppt_x"/>
                                          </p:val>
                                        </p:tav>
                                        <p:tav tm="100000">
                                          <p:val>
                                            <p:strVal val="#ppt_x"/>
                                          </p:val>
                                        </p:tav>
                                      </p:tavLst>
                                    </p:anim>
                                    <p:anim calcmode="lin" valueType="num">
                                      <p:cBhvr additive="base">
                                        <p:cTn id="85" dur="5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34" presetClass="emph" presetSubtype="0" fill="hold" grpId="1" nodeType="clickEffect">
                                  <p:stCondLst>
                                    <p:cond delay="0"/>
                                  </p:stCondLst>
                                  <p:iterate type="lt">
                                    <p:tmPct val="10000"/>
                                  </p:iterate>
                                  <p:childTnLst>
                                    <p:animMotion origin="layout" path="M 0.0 0.0 L 0.0 -0.07213" pathEditMode="relative" ptsTypes="">
                                      <p:cBhvr>
                                        <p:cTn id="89" dur="250" accel="50000" decel="50000" autoRev="1" fill="hold">
                                          <p:stCondLst>
                                            <p:cond delay="0"/>
                                          </p:stCondLst>
                                        </p:cTn>
                                        <p:tgtEl>
                                          <p:spTgt spid="7"/>
                                        </p:tgtEl>
                                        <p:attrNameLst>
                                          <p:attrName>ppt_x</p:attrName>
                                          <p:attrName>ppt_y</p:attrName>
                                        </p:attrNameLst>
                                      </p:cBhvr>
                                    </p:animMotion>
                                    <p:animRot by="1500000">
                                      <p:cBhvr>
                                        <p:cTn id="90" dur="125" fill="hold">
                                          <p:stCondLst>
                                            <p:cond delay="0"/>
                                          </p:stCondLst>
                                        </p:cTn>
                                        <p:tgtEl>
                                          <p:spTgt spid="7"/>
                                        </p:tgtEl>
                                        <p:attrNameLst>
                                          <p:attrName>r</p:attrName>
                                        </p:attrNameLst>
                                      </p:cBhvr>
                                    </p:animRot>
                                    <p:animRot by="-1500000">
                                      <p:cBhvr>
                                        <p:cTn id="91" dur="125" fill="hold">
                                          <p:stCondLst>
                                            <p:cond delay="125"/>
                                          </p:stCondLst>
                                        </p:cTn>
                                        <p:tgtEl>
                                          <p:spTgt spid="7"/>
                                        </p:tgtEl>
                                        <p:attrNameLst>
                                          <p:attrName>r</p:attrName>
                                        </p:attrNameLst>
                                      </p:cBhvr>
                                    </p:animRot>
                                    <p:animRot by="-1500000">
                                      <p:cBhvr>
                                        <p:cTn id="92" dur="125" fill="hold">
                                          <p:stCondLst>
                                            <p:cond delay="250"/>
                                          </p:stCondLst>
                                        </p:cTn>
                                        <p:tgtEl>
                                          <p:spTgt spid="7"/>
                                        </p:tgtEl>
                                        <p:attrNameLst>
                                          <p:attrName>r</p:attrName>
                                        </p:attrNameLst>
                                      </p:cBhvr>
                                    </p:animRot>
                                    <p:animRot by="1500000">
                                      <p:cBhvr>
                                        <p:cTn id="93" dur="125" fill="hold">
                                          <p:stCondLst>
                                            <p:cond delay="375"/>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P spid="6" grpId="0"/>
      <p:bldP spid="6" grpId="1"/>
      <p:bldP spid="11" grpId="0"/>
      <p:bldP spid="11" grpId="1"/>
      <p:bldP spid="7" grpId="0"/>
      <p:bldP spid="7" grpId="1"/>
      <p:bldP spid="8" grpId="0"/>
      <p:bldP spid="8" grpId="1"/>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725609" y="207086"/>
            <a:ext cx="6046792" cy="1470025"/>
          </a:xfrm>
        </p:spPr>
        <p:txBody>
          <a:bodyPr>
            <a:normAutofit/>
          </a:bodyPr>
          <a:lstStyle/>
          <a:p>
            <a:r>
              <a:rPr lang="en-US" dirty="0" smtClean="0"/>
              <a:t>Adding and Subtracting Integers</a:t>
            </a:r>
            <a:endParaRPr lang="en-US" dirty="0"/>
          </a:p>
        </p:txBody>
      </p:sp>
      <p:sp>
        <p:nvSpPr>
          <p:cNvPr id="3" name="Subtitle 2"/>
          <p:cNvSpPr>
            <a:spLocks noGrp="1"/>
          </p:cNvSpPr>
          <p:nvPr>
            <p:ph type="subTitle" idx="1"/>
          </p:nvPr>
        </p:nvSpPr>
        <p:spPr>
          <a:xfrm>
            <a:off x="2609121" y="1677111"/>
            <a:ext cx="4113850" cy="738893"/>
          </a:xfrm>
        </p:spPr>
        <p:txBody>
          <a:bodyPr/>
          <a:lstStyle/>
          <a:p>
            <a:r>
              <a:rPr lang="en-US" dirty="0" smtClean="0"/>
              <a:t>By: Douglas</a:t>
            </a:r>
            <a:endParaRPr lang="en-US" dirty="0"/>
          </a:p>
        </p:txBody>
      </p:sp>
      <p:sp>
        <p:nvSpPr>
          <p:cNvPr id="4" name="Plus 3"/>
          <p:cNvSpPr/>
          <p:nvPr/>
        </p:nvSpPr>
        <p:spPr>
          <a:xfrm>
            <a:off x="1049170" y="1234021"/>
            <a:ext cx="1201024" cy="1196092"/>
          </a:xfrm>
          <a:prstGeom prst="mathPlus">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Minus 4"/>
          <p:cNvSpPr/>
          <p:nvPr/>
        </p:nvSpPr>
        <p:spPr>
          <a:xfrm>
            <a:off x="7357995" y="1219910"/>
            <a:ext cx="1163147" cy="1196093"/>
          </a:xfrm>
          <a:prstGeom prst="mathMinus">
            <a:avLst/>
          </a:prstGeom>
          <a:solidFill>
            <a:schemeClr val="accent3">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Equal 5"/>
          <p:cNvSpPr/>
          <p:nvPr/>
        </p:nvSpPr>
        <p:spPr>
          <a:xfrm>
            <a:off x="4182015" y="2667407"/>
            <a:ext cx="1492565" cy="1176709"/>
          </a:xfrm>
          <a:prstGeom prst="mathEqual">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8" name="Straight Connector 7"/>
          <p:cNvCxnSpPr/>
          <p:nvPr/>
        </p:nvCxnSpPr>
        <p:spPr>
          <a:xfrm rot="5400000" flipH="1" flipV="1">
            <a:off x="-765999" y="3913208"/>
            <a:ext cx="897373"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18107" y="4151548"/>
            <a:ext cx="249676" cy="21114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10800000" flipV="1">
            <a:off x="-564531" y="4151548"/>
            <a:ext cx="220084" cy="21114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05123" y="3255762"/>
            <a:ext cx="250634"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rot="10800000">
            <a:off x="-912196" y="3087711"/>
            <a:ext cx="207073" cy="166463"/>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318107" y="3254174"/>
            <a:ext cx="24967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68431" y="3090888"/>
            <a:ext cx="205090" cy="166462"/>
          </a:xfrm>
          <a:prstGeom prst="line">
            <a:avLst/>
          </a:prstGeom>
        </p:spPr>
        <p:style>
          <a:lnRef idx="2">
            <a:schemeClr val="accent1"/>
          </a:lnRef>
          <a:fillRef idx="0">
            <a:schemeClr val="accent1"/>
          </a:fillRef>
          <a:effectRef idx="1">
            <a:schemeClr val="accent1"/>
          </a:effectRef>
          <a:fontRef idx="minor">
            <a:schemeClr val="tx1"/>
          </a:fontRef>
        </p:style>
      </p:cxnSp>
      <p:sp>
        <p:nvSpPr>
          <p:cNvPr id="24" name="Smiley Face 23"/>
          <p:cNvSpPr/>
          <p:nvPr/>
        </p:nvSpPr>
        <p:spPr>
          <a:xfrm>
            <a:off x="-579806" y="2853808"/>
            <a:ext cx="386537" cy="400366"/>
          </a:xfrm>
          <a:prstGeom prst="smileyFac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Callout 25"/>
          <p:cNvSpPr/>
          <p:nvPr/>
        </p:nvSpPr>
        <p:spPr>
          <a:xfrm>
            <a:off x="-2200354" y="3921096"/>
            <a:ext cx="2576315" cy="1468452"/>
          </a:xfrm>
          <a:prstGeom prst="wedgeEllipseCallout">
            <a:avLst>
              <a:gd name="adj1" fmla="val 44188"/>
              <a:gd name="adj2" fmla="val -2707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How do you add and subtract integers?</a:t>
            </a:r>
            <a:endParaRPr lang="en-US" dirty="0"/>
          </a:p>
        </p:txBody>
      </p:sp>
      <p:sp>
        <p:nvSpPr>
          <p:cNvPr id="20" name="Oval Callout 19"/>
          <p:cNvSpPr/>
          <p:nvPr/>
        </p:nvSpPr>
        <p:spPr>
          <a:xfrm>
            <a:off x="9144000" y="1619311"/>
            <a:ext cx="2077617" cy="1846004"/>
          </a:xfrm>
          <a:prstGeom prst="wedgeEllipseCallout">
            <a:avLst>
              <a:gd name="adj1" fmla="val 25352"/>
              <a:gd name="adj2" fmla="val 5867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I’ll Show you how!</a:t>
            </a:r>
            <a:endParaRPr lang="en-US" dirty="0"/>
          </a:p>
        </p:txBody>
      </p:sp>
      <p:sp>
        <p:nvSpPr>
          <p:cNvPr id="22" name="Oval Callout 21"/>
          <p:cNvSpPr/>
          <p:nvPr/>
        </p:nvSpPr>
        <p:spPr>
          <a:xfrm>
            <a:off x="8932168" y="1473487"/>
            <a:ext cx="2921000" cy="2760641"/>
          </a:xfrm>
          <a:prstGeom prst="wedgeEllipseCallout">
            <a:avLst>
              <a:gd name="adj1" fmla="val 26510"/>
              <a:gd name="adj2" fmla="val 6761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Step 1. To add integers with the same sign, you have to add the numbers as if they were positive and keep the original sign. </a:t>
            </a:r>
            <a:endParaRPr lang="en-US" dirty="0"/>
          </a:p>
        </p:txBody>
      </p:sp>
      <p:sp>
        <p:nvSpPr>
          <p:cNvPr id="25" name="TextBox 24"/>
          <p:cNvSpPr txBox="1"/>
          <p:nvPr/>
        </p:nvSpPr>
        <p:spPr>
          <a:xfrm>
            <a:off x="2609121" y="1677111"/>
            <a:ext cx="2098502" cy="369332"/>
          </a:xfrm>
          <a:prstGeom prst="rect">
            <a:avLst/>
          </a:prstGeom>
          <a:noFill/>
        </p:spPr>
        <p:txBody>
          <a:bodyPr wrap="square" rtlCol="0">
            <a:spAutoFit/>
          </a:bodyPr>
          <a:lstStyle/>
          <a:p>
            <a:r>
              <a:rPr lang="en-US" dirty="0" smtClean="0"/>
              <a:t>Example: 6 + 2 = 8</a:t>
            </a:r>
            <a:endParaRPr lang="en-US" dirty="0"/>
          </a:p>
        </p:txBody>
      </p:sp>
      <p:sp>
        <p:nvSpPr>
          <p:cNvPr id="27" name="Oval Callout 26"/>
          <p:cNvSpPr/>
          <p:nvPr/>
        </p:nvSpPr>
        <p:spPr>
          <a:xfrm>
            <a:off x="8932168" y="1234021"/>
            <a:ext cx="2921000" cy="3361326"/>
          </a:xfrm>
          <a:prstGeom prst="wedgeEllipseCallout">
            <a:avLst>
              <a:gd name="adj1" fmla="val 25544"/>
              <a:gd name="adj2" fmla="val 5662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Step 2. To add integers with different signs, you have to take the difference of the two numbers as if they were positive and take the sign of the larger integer. </a:t>
            </a:r>
            <a:endParaRPr lang="en-US" dirty="0"/>
          </a:p>
        </p:txBody>
      </p:sp>
      <p:sp>
        <p:nvSpPr>
          <p:cNvPr id="28" name="TextBox 27"/>
          <p:cNvSpPr txBox="1"/>
          <p:nvPr/>
        </p:nvSpPr>
        <p:spPr>
          <a:xfrm>
            <a:off x="2609121" y="1677111"/>
            <a:ext cx="2371740" cy="369332"/>
          </a:xfrm>
          <a:prstGeom prst="rect">
            <a:avLst/>
          </a:prstGeom>
          <a:noFill/>
        </p:spPr>
        <p:txBody>
          <a:bodyPr wrap="square" rtlCol="0">
            <a:spAutoFit/>
          </a:bodyPr>
          <a:lstStyle/>
          <a:p>
            <a:r>
              <a:rPr lang="en-US" dirty="0" smtClean="0"/>
              <a:t>Example: 6 + (-2) = 4 </a:t>
            </a:r>
            <a:endParaRPr lang="en-US" dirty="0"/>
          </a:p>
        </p:txBody>
      </p:sp>
      <p:sp>
        <p:nvSpPr>
          <p:cNvPr id="29" name="Oval Callout 28"/>
          <p:cNvSpPr/>
          <p:nvPr/>
        </p:nvSpPr>
        <p:spPr>
          <a:xfrm>
            <a:off x="8932168" y="1219910"/>
            <a:ext cx="3210489" cy="3398985"/>
          </a:xfrm>
          <a:prstGeom prst="wedgeEllipseCallout">
            <a:avLst>
              <a:gd name="adj1" fmla="val 18725"/>
              <a:gd name="adj2" fmla="val 5627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Step 3: To subtract integers, remember three words, “Add the Opposite”. Change the sign of the second number, then add the two numbers using the addition rules that I showed you. </a:t>
            </a:r>
            <a:endParaRPr lang="en-US" dirty="0"/>
          </a:p>
        </p:txBody>
      </p:sp>
      <p:sp>
        <p:nvSpPr>
          <p:cNvPr id="31" name="Oval Callout 30"/>
          <p:cNvSpPr/>
          <p:nvPr/>
        </p:nvSpPr>
        <p:spPr>
          <a:xfrm>
            <a:off x="-2200354" y="3844116"/>
            <a:ext cx="2576315" cy="1545432"/>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GREAT! Now I know how to add and subtract integers!</a:t>
            </a:r>
            <a:endParaRPr lang="en-US" dirty="0"/>
          </a:p>
        </p:txBody>
      </p:sp>
      <p:sp>
        <p:nvSpPr>
          <p:cNvPr id="32" name="Oval Callout 31"/>
          <p:cNvSpPr/>
          <p:nvPr/>
        </p:nvSpPr>
        <p:spPr>
          <a:xfrm>
            <a:off x="8932168" y="1070524"/>
            <a:ext cx="3235077" cy="3566568"/>
          </a:xfrm>
          <a:prstGeom prst="wedgeEllipseCallout">
            <a:avLst>
              <a:gd name="adj1" fmla="val 20169"/>
              <a:gd name="adj2" fmla="val 5142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800" dirty="0" smtClean="0"/>
              <a:t>BARK! BARK! </a:t>
            </a:r>
            <a:endParaRPr lang="en-US" sz="4800" dirty="0"/>
          </a:p>
        </p:txBody>
      </p:sp>
      <p:sp>
        <p:nvSpPr>
          <p:cNvPr id="33" name="TextBox 32"/>
          <p:cNvSpPr txBox="1"/>
          <p:nvPr/>
        </p:nvSpPr>
        <p:spPr>
          <a:xfrm>
            <a:off x="2609121" y="1677111"/>
            <a:ext cx="2371740" cy="369332"/>
          </a:xfrm>
          <a:prstGeom prst="rect">
            <a:avLst/>
          </a:prstGeom>
          <a:noFill/>
        </p:spPr>
        <p:txBody>
          <a:bodyPr wrap="square" rtlCol="0">
            <a:spAutoFit/>
          </a:bodyPr>
          <a:lstStyle/>
          <a:p>
            <a:r>
              <a:rPr lang="en-US" dirty="0" smtClean="0"/>
              <a:t>Example: 6-(-2) = 8</a:t>
            </a:r>
            <a:endParaRPr lang="en-US" dirty="0"/>
          </a:p>
        </p:txBody>
      </p:sp>
      <p:pic>
        <p:nvPicPr>
          <p:cNvPr id="30" name="Picture 29"/>
          <p:cNvPicPr>
            <a:picLocks noChangeAspect="1"/>
          </p:cNvPicPr>
          <p:nvPr/>
        </p:nvPicPr>
        <p:blipFill>
          <a:blip r:embed="rId3"/>
          <a:stretch>
            <a:fillRect/>
          </a:stretch>
        </p:blipFill>
        <p:spPr>
          <a:xfrm>
            <a:off x="9144000" y="4938890"/>
            <a:ext cx="1248668" cy="1524000"/>
          </a:xfrm>
          <a:prstGeom prst="rect">
            <a:avLst/>
          </a:prstGeom>
        </p:spPr>
      </p:pic>
      <p:sp>
        <p:nvSpPr>
          <p:cNvPr id="34" name="Slide Number Placeholder 33"/>
          <p:cNvSpPr>
            <a:spLocks noGrp="1"/>
          </p:cNvSpPr>
          <p:nvPr>
            <p:ph type="sldNum" sz="quarter" idx="12"/>
          </p:nvPr>
        </p:nvSpPr>
        <p:spPr/>
        <p:txBody>
          <a:bodyPr/>
          <a:lstStyle/>
          <a:p>
            <a:fld id="{2BDB93A9-DE17-42E8-A366-46C30944BF19}" type="slidenum">
              <a:rPr lang="en-US" smtClean="0"/>
              <a:pPr/>
              <a:t>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2000"/>
                                        <p:tgtEl>
                                          <p:spTgt spid="3">
                                            <p:txEl>
                                              <p:pRg st="0" end="0"/>
                                            </p:txEl>
                                          </p:spTgt>
                                        </p:tgtEl>
                                      </p:cBhvr>
                                    </p:animEffect>
                                    <p:set>
                                      <p:cBhvr>
                                        <p:cTn id="21"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37"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900" decel="100000" fill="hold"/>
                                        <p:tgtEl>
                                          <p:spTgt spid="4"/>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20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slide(fromBottom)">
                                      <p:cBhvr>
                                        <p:cTn id="39" dur="500"/>
                                        <p:tgtEl>
                                          <p:spTgt spid="5"/>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xit" presetSubtype="4" accel="50000" decel="50000" fill="hold" grpId="1" nodeType="clickEffect">
                                  <p:stCondLst>
                                    <p:cond delay="0"/>
                                  </p:stCondLst>
                                  <p:childTnLst>
                                    <p:anim calcmode="lin" valueType="num">
                                      <p:cBhvr additive="base">
                                        <p:cTn id="43" dur="500"/>
                                        <p:tgtEl>
                                          <p:spTgt spid="4"/>
                                        </p:tgtEl>
                                        <p:attrNameLst>
                                          <p:attrName>ppt_x</p:attrName>
                                        </p:attrNameLst>
                                      </p:cBhvr>
                                      <p:tavLst>
                                        <p:tav tm="0">
                                          <p:val>
                                            <p:strVal val="ppt_x"/>
                                          </p:val>
                                        </p:tav>
                                        <p:tav tm="100000">
                                          <p:val>
                                            <p:strVal val="ppt_x"/>
                                          </p:val>
                                        </p:tav>
                                      </p:tavLst>
                                    </p:anim>
                                    <p:anim calcmode="lin" valueType="num">
                                      <p:cBhvr additive="base">
                                        <p:cTn id="44" dur="500"/>
                                        <p:tgtEl>
                                          <p:spTgt spid="4"/>
                                        </p:tgtEl>
                                        <p:attrNameLst>
                                          <p:attrName>ppt_y</p:attrName>
                                        </p:attrNameLst>
                                      </p:cBhvr>
                                      <p:tavLst>
                                        <p:tav tm="0">
                                          <p:val>
                                            <p:strVal val="ppt_y"/>
                                          </p:val>
                                        </p:tav>
                                        <p:tav tm="100000">
                                          <p:val>
                                            <p:strVal val="1+ppt_h/2"/>
                                          </p:val>
                                        </p:tav>
                                      </p:tavLst>
                                    </p:anim>
                                    <p:set>
                                      <p:cBhvr>
                                        <p:cTn id="45" dur="1" fill="hold">
                                          <p:stCondLst>
                                            <p:cond delay="499"/>
                                          </p:stCondLst>
                                        </p:cTn>
                                        <p:tgtEl>
                                          <p:spTgt spid="4"/>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21" presetClass="exit" presetSubtype="4" fill="hold" grpId="1" nodeType="clickEffect">
                                  <p:stCondLst>
                                    <p:cond delay="0"/>
                                  </p:stCondLst>
                                  <p:childTnLst>
                                    <p:animEffect transition="out" filter="wheel(4)">
                                      <p:cBhvr>
                                        <p:cTn id="49" dur="2000"/>
                                        <p:tgtEl>
                                          <p:spTgt spid="5"/>
                                        </p:tgtEl>
                                      </p:cBhvr>
                                    </p:animEffect>
                                    <p:set>
                                      <p:cBhvr>
                                        <p:cTn id="50" dur="1" fill="hold">
                                          <p:stCondLst>
                                            <p:cond delay="1999"/>
                                          </p:stCondLst>
                                        </p:cTn>
                                        <p:tgtEl>
                                          <p:spTgt spid="5"/>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9" presetClass="exit" presetSubtype="0" fill="hold" grpId="1" nodeType="clickEffect">
                                  <p:stCondLst>
                                    <p:cond delay="0"/>
                                  </p:stCondLst>
                                  <p:childTnLst>
                                    <p:animEffect transition="out" filter="dissolve">
                                      <p:cBhvr>
                                        <p:cTn id="54" dur="500"/>
                                        <p:tgtEl>
                                          <p:spTgt spid="6"/>
                                        </p:tgtEl>
                                      </p:cBhvr>
                                    </p:animEffect>
                                    <p:set>
                                      <p:cBhvr>
                                        <p:cTn id="55" dur="1" fill="hold">
                                          <p:stCondLst>
                                            <p:cond delay="499"/>
                                          </p:stCondLst>
                                        </p:cTn>
                                        <p:tgtEl>
                                          <p:spTgt spid="6"/>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0" presetClass="path" presetSubtype="0" accel="50000" decel="50000" fill="hold" grpId="0" nodeType="clickEffect">
                                  <p:stCondLst>
                                    <p:cond delay="0"/>
                                  </p:stCondLst>
                                  <p:childTnLst>
                                    <p:animMotion origin="layout" path="M 6.22484E-6 -2.70095E-6 L 0.18443 0.16262 " pathEditMode="relative" ptsTypes="AA">
                                      <p:cBhvr>
                                        <p:cTn id="59" dur="2000" fill="hold"/>
                                        <p:tgtEl>
                                          <p:spTgt spid="24"/>
                                        </p:tgtEl>
                                        <p:attrNameLst>
                                          <p:attrName>ppt_x</p:attrName>
                                          <p:attrName>ppt_y</p:attrName>
                                        </p:attrNameLst>
                                      </p:cBhvr>
                                    </p:animMotion>
                                  </p:childTnLst>
                                </p:cTn>
                              </p:par>
                            </p:childTnLst>
                          </p:cTn>
                        </p:par>
                      </p:childTnLst>
                    </p:cTn>
                  </p:par>
                  <p:par>
                    <p:cTn id="60" fill="hold">
                      <p:stCondLst>
                        <p:cond delay="indefinite"/>
                      </p:stCondLst>
                      <p:childTnLst>
                        <p:par>
                          <p:cTn id="61" fill="hold">
                            <p:stCondLst>
                              <p:cond delay="0"/>
                            </p:stCondLst>
                            <p:childTnLst>
                              <p:par>
                                <p:cTn id="62" presetID="0" presetClass="path" presetSubtype="0" accel="50000" decel="50000" fill="hold" nodeType="clickEffect">
                                  <p:stCondLst>
                                    <p:cond delay="0"/>
                                  </p:stCondLst>
                                  <p:childTnLst>
                                    <p:animMotion origin="layout" path="M -0.00747 -0.00069 L 0.17708 0.11667 " pathEditMode="relative" ptsTypes="AA">
                                      <p:cBhvr>
                                        <p:cTn id="63" dur="2000" fill="hold"/>
                                        <p:tgtEl>
                                          <p:spTgt spid="8"/>
                                        </p:tgtEl>
                                        <p:attrNameLst>
                                          <p:attrName>ppt_x</p:attrName>
                                          <p:attrName>ppt_y</p:attrName>
                                        </p:attrNameLst>
                                      </p:cBhvr>
                                    </p:animMotion>
                                  </p:childTnLst>
                                </p:cTn>
                              </p:par>
                            </p:childTnLst>
                          </p:cTn>
                        </p:par>
                      </p:childTnLst>
                    </p:cTn>
                  </p:par>
                  <p:par>
                    <p:cTn id="64" fill="hold">
                      <p:stCondLst>
                        <p:cond delay="indefinite"/>
                      </p:stCondLst>
                      <p:childTnLst>
                        <p:par>
                          <p:cTn id="65" fill="hold">
                            <p:stCondLst>
                              <p:cond delay="0"/>
                            </p:stCondLst>
                            <p:childTnLst>
                              <p:par>
                                <p:cTn id="66" presetID="0" presetClass="path" presetSubtype="0" accel="50000" decel="50000" fill="hold" nodeType="clickEffect">
                                  <p:stCondLst>
                                    <p:cond delay="0"/>
                                  </p:stCondLst>
                                  <p:childTnLst>
                                    <p:animMotion origin="layout" path="M -0.00191 0.00671 L 0.18646 0.16088 " pathEditMode="relative" rAng="0" ptsTypes="AA">
                                      <p:cBhvr>
                                        <p:cTn id="67" dur="2000" fill="hold"/>
                                        <p:tgtEl>
                                          <p:spTgt spid="21"/>
                                        </p:tgtEl>
                                        <p:attrNameLst>
                                          <p:attrName>ppt_x</p:attrName>
                                          <p:attrName>ppt_y</p:attrName>
                                        </p:attrNameLst>
                                      </p:cBhvr>
                                      <p:rCtr x="94" y="77"/>
                                    </p:animMotion>
                                  </p:childTnLst>
                                </p:cTn>
                              </p:par>
                            </p:childTnLst>
                          </p:cTn>
                        </p:par>
                      </p:childTnLst>
                    </p:cTn>
                  </p:par>
                  <p:par>
                    <p:cTn id="68" fill="hold">
                      <p:stCondLst>
                        <p:cond delay="indefinite"/>
                      </p:stCondLst>
                      <p:childTnLst>
                        <p:par>
                          <p:cTn id="69" fill="hold">
                            <p:stCondLst>
                              <p:cond delay="0"/>
                            </p:stCondLst>
                            <p:childTnLst>
                              <p:par>
                                <p:cTn id="70" presetID="0" presetClass="path" presetSubtype="0" accel="50000" decel="50000" fill="hold" nodeType="clickEffect">
                                  <p:stCondLst>
                                    <p:cond delay="0"/>
                                  </p:stCondLst>
                                  <p:childTnLst>
                                    <p:animMotion origin="layout" path="M -3.05556E-6 -4.07407E-6 L 0.18611 0.16713 " pathEditMode="relative" rAng="0" ptsTypes="AA">
                                      <p:cBhvr>
                                        <p:cTn id="71" dur="2000" fill="hold"/>
                                        <p:tgtEl>
                                          <p:spTgt spid="16"/>
                                        </p:tgtEl>
                                        <p:attrNameLst>
                                          <p:attrName>ppt_x</p:attrName>
                                          <p:attrName>ppt_y</p:attrName>
                                        </p:attrNameLst>
                                      </p:cBhvr>
                                      <p:rCtr x="93" y="84"/>
                                    </p:animMotion>
                                  </p:childTnLst>
                                </p:cTn>
                              </p:par>
                            </p:childTnLst>
                          </p:cTn>
                        </p:par>
                      </p:childTnLst>
                    </p:cTn>
                  </p:par>
                  <p:par>
                    <p:cTn id="72" fill="hold">
                      <p:stCondLst>
                        <p:cond delay="indefinite"/>
                      </p:stCondLst>
                      <p:childTnLst>
                        <p:par>
                          <p:cTn id="73" fill="hold">
                            <p:stCondLst>
                              <p:cond delay="0"/>
                            </p:stCondLst>
                            <p:childTnLst>
                              <p:par>
                                <p:cTn id="74" presetID="0" presetClass="path" presetSubtype="0" accel="50000" decel="50000" fill="hold" nodeType="clickEffect">
                                  <p:stCondLst>
                                    <p:cond delay="0"/>
                                  </p:stCondLst>
                                  <p:childTnLst>
                                    <p:animMotion origin="layout" path="M 0.04393 0.0669 L 0.18664 0.14699 " pathEditMode="relative" rAng="0" ptsTypes="AA">
                                      <p:cBhvr>
                                        <p:cTn id="75" dur="2000" fill="hold"/>
                                        <p:tgtEl>
                                          <p:spTgt spid="10"/>
                                        </p:tgtEl>
                                        <p:attrNameLst>
                                          <p:attrName>ppt_x</p:attrName>
                                          <p:attrName>ppt_y</p:attrName>
                                        </p:attrNameLst>
                                      </p:cBhvr>
                                      <p:rCtr x="71" y="40"/>
                                    </p:animMotion>
                                  </p:childTnLst>
                                </p:cTn>
                              </p:par>
                            </p:childTnLst>
                          </p:cTn>
                        </p:par>
                      </p:childTnLst>
                    </p:cTn>
                  </p:par>
                  <p:par>
                    <p:cTn id="76" fill="hold">
                      <p:stCondLst>
                        <p:cond delay="indefinite"/>
                      </p:stCondLst>
                      <p:childTnLst>
                        <p:par>
                          <p:cTn id="77" fill="hold">
                            <p:stCondLst>
                              <p:cond delay="0"/>
                            </p:stCondLst>
                            <p:childTnLst>
                              <p:par>
                                <p:cTn id="78" presetID="0" presetClass="path" presetSubtype="0" accel="50000" decel="50000" fill="hold" nodeType="clickEffect">
                                  <p:stCondLst>
                                    <p:cond delay="0"/>
                                  </p:stCondLst>
                                  <p:childTnLst>
                                    <p:animMotion origin="layout" path="M 0.02673 0.0669 L 0.17239 0.14607 " pathEditMode="relative" rAng="0" ptsTypes="AA">
                                      <p:cBhvr>
                                        <p:cTn id="79" dur="2000" fill="hold"/>
                                        <p:tgtEl>
                                          <p:spTgt spid="14"/>
                                        </p:tgtEl>
                                        <p:attrNameLst>
                                          <p:attrName>ppt_x</p:attrName>
                                          <p:attrName>ppt_y</p:attrName>
                                        </p:attrNameLst>
                                      </p:cBhvr>
                                      <p:rCtr x="73" y="40"/>
                                    </p:animMotion>
                                  </p:childTnLst>
                                </p:cTn>
                              </p:par>
                            </p:childTnLst>
                          </p:cTn>
                        </p:par>
                      </p:childTnLst>
                    </p:cTn>
                  </p:par>
                  <p:par>
                    <p:cTn id="80" fill="hold">
                      <p:stCondLst>
                        <p:cond delay="indefinite"/>
                      </p:stCondLst>
                      <p:childTnLst>
                        <p:par>
                          <p:cTn id="81" fill="hold">
                            <p:stCondLst>
                              <p:cond delay="0"/>
                            </p:stCondLst>
                            <p:childTnLst>
                              <p:par>
                                <p:cTn id="82" presetID="0" presetClass="path" presetSubtype="0" accel="50000" decel="50000" fill="hold" nodeType="clickEffect">
                                  <p:stCondLst>
                                    <p:cond delay="0"/>
                                  </p:stCondLst>
                                  <p:childTnLst>
                                    <p:animMotion origin="layout" path="M -0.00365 -0.01736 L 0.18316 0.16597 " pathEditMode="relative" ptsTypes="AA">
                                      <p:cBhvr>
                                        <p:cTn id="83" dur="2000" fill="hold"/>
                                        <p:tgtEl>
                                          <p:spTgt spid="23"/>
                                        </p:tgtEl>
                                        <p:attrNameLst>
                                          <p:attrName>ppt_x</p:attrName>
                                          <p:attrName>ppt_y</p:attrName>
                                        </p:attrNameLst>
                                      </p:cBhvr>
                                    </p:animMotion>
                                  </p:childTnLst>
                                </p:cTn>
                              </p:par>
                            </p:childTnLst>
                          </p:cTn>
                        </p:par>
                      </p:childTnLst>
                    </p:cTn>
                  </p:par>
                  <p:par>
                    <p:cTn id="84" fill="hold">
                      <p:stCondLst>
                        <p:cond delay="indefinite"/>
                      </p:stCondLst>
                      <p:childTnLst>
                        <p:par>
                          <p:cTn id="85" fill="hold">
                            <p:stCondLst>
                              <p:cond delay="0"/>
                            </p:stCondLst>
                            <p:childTnLst>
                              <p:par>
                                <p:cTn id="86" presetID="0" presetClass="path" presetSubtype="0" accel="50000" decel="50000" fill="hold" nodeType="clickEffect">
                                  <p:stCondLst>
                                    <p:cond delay="0"/>
                                  </p:stCondLst>
                                  <p:childTnLst>
                                    <p:animMotion origin="layout" path="M -1.94444E-6 1.48148E-6 L 0.18281 0.16643 " pathEditMode="relative" rAng="0" ptsTypes="AA">
                                      <p:cBhvr>
                                        <p:cTn id="87" dur="2000" fill="hold"/>
                                        <p:tgtEl>
                                          <p:spTgt spid="19"/>
                                        </p:tgtEl>
                                        <p:attrNameLst>
                                          <p:attrName>ppt_x</p:attrName>
                                          <p:attrName>ppt_y</p:attrName>
                                        </p:attrNameLst>
                                      </p:cBhvr>
                                      <p:rCtr x="91" y="83"/>
                                    </p:animMotion>
                                  </p:childTnLst>
                                </p:cTn>
                              </p:par>
                            </p:childTnLst>
                          </p:cTn>
                        </p:par>
                      </p:childTnLst>
                    </p:cTn>
                  </p:par>
                  <p:par>
                    <p:cTn id="88" fill="hold">
                      <p:stCondLst>
                        <p:cond delay="indefinite"/>
                      </p:stCondLst>
                      <p:childTnLst>
                        <p:par>
                          <p:cTn id="89" fill="hold">
                            <p:stCondLst>
                              <p:cond delay="0"/>
                            </p:stCondLst>
                            <p:childTnLst>
                              <p:par>
                                <p:cTn id="90" presetID="0" presetClass="path" presetSubtype="0" accel="50000" decel="50000" fill="hold" grpId="0" nodeType="clickEffect">
                                  <p:stCondLst>
                                    <p:cond delay="0"/>
                                  </p:stCondLst>
                                  <p:childTnLst>
                                    <p:animMotion origin="layout" path="M 0.14982 0.0676 C 0.17031 0.06922 0.18993 0.07223 0.21024 0.07662 C 0.24705 0.0757 0.28403 0.07547 0.32135 0.07431 C 0.33038 0.07385 0.33993 0.06551 0.34896 0.06528 C 0.3684 0.06459 0.38784 0.06389 0.40746 0.06297 C 0.42135 0.05811 0.43507 0.05209 0.44913 0.04723 C 0.44948 0.04676 0.45972 0.03797 0.46146 0.03542 C 0.47396 0.0169 0.47708 -0.01481 0.48003 -0.03958 C 0.47951 -0.06527 0.47934 -0.0912 0.47847 -0.11689 C 0.47795 -0.12731 0.47569 -0.13634 0.46927 -0.13958 C 0.4625 -0.13773 0.45521 -0.13935 0.44913 -0.13495 C 0.44566 -0.1324 0.44479 -0.12615 0.44305 -0.12129 C 0.43524 -0.10208 0.43021 -0.07916 0.42604 -0.05764 C 0.42361 -0.04606 0.42257 -0.04189 0.42135 -0.03032 C 0.42014 -0.0206 0.4184 -0.00069 0.4184 -0.00046 C 0.41927 0.03403 0.41909 0.06922 0.42135 0.10394 C 0.42205 0.11551 0.44045 0.14977 0.44462 0.15602 C 0.4585 0.17709 0.47482 0.18797 0.49236 0.20186 C 0.50451 0.21111 0.51215 0.22176 0.52795 0.22454 C 0.54896 0.22801 0.53715 0.22593 0.56337 0.23149 C 0.61597 0.23033 0.69166 0.24283 0.74705 0.21528 C 0.75121 0.20486 0.75347 0.19885 0.75781 0.19051 C 0.7592 0.18704 0.7625 0.18102 0.7625 0.18149 C 0.7658 0.16158 0.76666 0.14005 0.76857 0.11968 C 0.76771 0.0963 0.76875 0.07223 0.76562 0.04931 C 0.76441 0.0419 0.76093 0.03565 0.75937 0.02894 C 0.75538 0.01158 0.75156 -0.00463 0.74705 -0.02106 C 0.74253 -0.0375 0.73975 -0.05555 0.73159 -0.06921 C 0.72639 -0.07801 0.70816 -0.08564 0.70069 -0.08726 C 0.69184 -0.08634 0.68298 -0.08703 0.67448 -0.08495 C 0.67257 -0.08472 0.67153 -0.08055 0.66979 -0.08009 C 0.65833 -0.07939 0.64548 -0.08402 0.63437 -0.08726 C 0.6243 -0.09791 0.61354 -0.10671 0.60191 -0.11226 C 0.58958 -0.1118 0.57725 -0.10972 0.56493 -0.10995 C 0.54566 -0.11111 0.56128 -0.11481 0.54791 -0.11898 C 0.53472 -0.12338 0.52118 -0.12384 0.50781 -0.12592 C 0.49375 -0.12847 0.47812 -0.12986 0.46614 -0.14143 C 0.45555 -0.1368 0.46302 -0.13958 0.44305 -0.13958 " pathEditMode="relative" rAng="0" ptsTypes="fffffffffffffffffffffffffffffffffffffA">
                                      <p:cBhvr>
                                        <p:cTn id="91" dur="2000" fill="hold"/>
                                        <p:tgtEl>
                                          <p:spTgt spid="26"/>
                                        </p:tgtEl>
                                        <p:attrNameLst>
                                          <p:attrName>ppt_x</p:attrName>
                                          <p:attrName>ppt_y</p:attrName>
                                        </p:attrNameLst>
                                      </p:cBhvr>
                                      <p:rCtr x="309" y="-17"/>
                                    </p:animMotion>
                                  </p:childTnLst>
                                </p:cTn>
                              </p:par>
                            </p:childTnLst>
                          </p:cTn>
                        </p:par>
                      </p:childTnLst>
                    </p:cTn>
                  </p:par>
                  <p:par>
                    <p:cTn id="92" fill="hold">
                      <p:stCondLst>
                        <p:cond delay="indefinite"/>
                      </p:stCondLst>
                      <p:childTnLst>
                        <p:par>
                          <p:cTn id="93" fill="hold">
                            <p:stCondLst>
                              <p:cond delay="0"/>
                            </p:stCondLst>
                            <p:childTnLst>
                              <p:par>
                                <p:cTn id="94" presetID="0" presetClass="path" presetSubtype="0" accel="50000" decel="50000" fill="hold" nodeType="clickEffect">
                                  <p:stCondLst>
                                    <p:cond delay="0"/>
                                  </p:stCondLst>
                                  <p:childTnLst>
                                    <p:animMotion origin="layout" path="M -8.33333E-7 1.85185E-6 C -0.0342 -0.00162 -0.06684 -0.00046 -0.10035 -0.00417 C -0.13073 0.00023 -0.10972 -0.00209 -0.16372 -0.00209 " pathEditMode="relative" ptsTypes="ffA">
                                      <p:cBhvr>
                                        <p:cTn id="95" dur="2000" fill="hold"/>
                                        <p:tgtEl>
                                          <p:spTgt spid="30"/>
                                        </p:tgtEl>
                                        <p:attrNameLst>
                                          <p:attrName>ppt_x</p:attrName>
                                          <p:attrName>ppt_y</p:attrName>
                                        </p:attrNameLst>
                                      </p:cBhvr>
                                    </p:animMotion>
                                  </p:childTnLst>
                                </p:cTn>
                              </p:par>
                            </p:childTnLst>
                          </p:cTn>
                        </p:par>
                      </p:childTnLst>
                    </p:cTn>
                  </p:par>
                  <p:par>
                    <p:cTn id="96" fill="hold">
                      <p:stCondLst>
                        <p:cond delay="indefinite"/>
                      </p:stCondLst>
                      <p:childTnLst>
                        <p:par>
                          <p:cTn id="97" fill="hold">
                            <p:stCondLst>
                              <p:cond delay="0"/>
                            </p:stCondLst>
                            <p:childTnLst>
                              <p:par>
                                <p:cTn id="98" presetID="0" presetClass="path" presetSubtype="0" accel="50000" decel="50000" fill="hold" grpId="0" nodeType="clickEffect">
                                  <p:stCondLst>
                                    <p:cond delay="0"/>
                                  </p:stCondLst>
                                  <p:childTnLst>
                                    <p:animMotion origin="layout" path="M -0.12066 -0.12523 C -0.13403 -0.12384 -0.14757 -0.12407 -0.16076 -0.12106 C -0.17101 -0.11898 -0.17656 -0.10324 -0.18541 -0.09629 C -0.21163 -0.07685 -0.21389 -0.06736 -0.22708 -0.03657 C -0.23976 -0.00764 -0.22482 -0.04838 -0.23472 -0.02014 C -0.23698 0.00602 -0.23403 -0.00532 -0.24722 0.00648 C -0.25017 0.02639 -0.25278 0.04167 -0.25955 0.05996 C -0.26285 0.07662 -0.26892 0.10162 -0.2842 0.10324 C -0.30625 0.10533 -0.30955 0.10533 -0.32274 0.10533 " pathEditMode="relative" rAng="0" ptsTypes="ffffffffA">
                                      <p:cBhvr>
                                        <p:cTn id="99" dur="2000" fill="hold"/>
                                        <p:tgtEl>
                                          <p:spTgt spid="20"/>
                                        </p:tgtEl>
                                        <p:attrNameLst>
                                          <p:attrName>ppt_x</p:attrName>
                                          <p:attrName>ppt_y</p:attrName>
                                        </p:attrNameLst>
                                      </p:cBhvr>
                                      <p:rCtr x="-101" y="115"/>
                                    </p:animMotion>
                                  </p:childTnLst>
                                </p:cTn>
                              </p:par>
                            </p:childTnLst>
                          </p:cTn>
                        </p:par>
                      </p:childTnLst>
                    </p:cTn>
                  </p:par>
                  <p:par>
                    <p:cTn id="100" fill="hold">
                      <p:stCondLst>
                        <p:cond delay="indefinite"/>
                      </p:stCondLst>
                      <p:childTnLst>
                        <p:par>
                          <p:cTn id="101" fill="hold">
                            <p:stCondLst>
                              <p:cond delay="0"/>
                            </p:stCondLst>
                            <p:childTnLst>
                              <p:par>
                                <p:cTn id="102" presetID="0" presetClass="path" presetSubtype="0" accel="50000" decel="50000" fill="hold" grpId="0" nodeType="clickEffect">
                                  <p:stCondLst>
                                    <p:cond delay="0"/>
                                  </p:stCondLst>
                                  <p:childTnLst>
                                    <p:animMotion origin="layout" path="M -0.11562 -0.12037 C -0.125 -0.11967 -0.13437 -0.12014 -0.1434 -0.11828 C -0.15503 -0.1162 -0.16285 -0.09606 -0.17274 -0.08935 C -0.18073 -0.08426 -0.19201 -0.08518 -0.20052 -0.08333 C -0.20833 -0.08009 -0.21528 -0.07569 -0.22222 -0.07083 C -0.22656 -0.06805 -0.23941 -0.06551 -0.24062 -0.06481 C -0.2493 -0.06111 -0.2585 -0.05879 -0.26684 -0.0544 C -0.28142 -0.04722 -0.26528 -0.05278 -0.27916 -0.04838 C -0.28073 -0.04699 -0.28229 -0.04537 -0.28385 -0.04421 C -0.28698 -0.04259 -0.29305 -0.04004 -0.29305 -0.03981 C -0.2941 -0.03611 -0.296 -0.03217 -0.29618 -0.02778 C -0.29687 -0.01898 -0.29514 -0.0081 -0.2993 -0.00092 C -0.30052 0.00093 -0.3026 0.00162 -0.30399 0.00324 C -0.30573 0.00486 -0.30729 0.00695 -0.3085 0.00926 C -0.31545 0.02199 -0.3184 0.0375 -0.32864 0.0463 C -0.32916 0.04838 -0.32951 0.05047 -0.33021 0.05255 C -0.33212 0.05672 -0.33628 0.06482 -0.33628 0.06505 " pathEditMode="relative" rAng="0" ptsTypes="ffffffffffffffffA">
                                      <p:cBhvr>
                                        <p:cTn id="103" dur="2000" fill="hold"/>
                                        <p:tgtEl>
                                          <p:spTgt spid="22"/>
                                        </p:tgtEl>
                                        <p:attrNameLst>
                                          <p:attrName>ppt_x</p:attrName>
                                          <p:attrName>ppt_y</p:attrName>
                                        </p:attrNameLst>
                                      </p:cBhvr>
                                      <p:rCtr x="-110" y="93"/>
                                    </p:animMotion>
                                  </p:childTnLst>
                                </p:cTn>
                              </p:par>
                            </p:childTnLst>
                          </p:cTn>
                        </p:par>
                      </p:childTnLst>
                    </p:cTn>
                  </p:par>
                  <p:par>
                    <p:cTn id="104" fill="hold">
                      <p:stCondLst>
                        <p:cond delay="indefinite"/>
                      </p:stCondLst>
                      <p:childTnLst>
                        <p:par>
                          <p:cTn id="105" fill="hold">
                            <p:stCondLst>
                              <p:cond delay="0"/>
                            </p:stCondLst>
                            <p:childTnLst>
                              <p:par>
                                <p:cTn id="106" presetID="2" presetClass="entr" presetSubtype="4" accel="50000" decel="50000" fill="hold" grpId="0" nodeType="clickEffect">
                                  <p:stCondLst>
                                    <p:cond delay="0"/>
                                  </p:stCondLst>
                                  <p:childTnLst>
                                    <p:set>
                                      <p:cBhvr>
                                        <p:cTn id="107" dur="1" fill="hold">
                                          <p:stCondLst>
                                            <p:cond delay="0"/>
                                          </p:stCondLst>
                                        </p:cTn>
                                        <p:tgtEl>
                                          <p:spTgt spid="25"/>
                                        </p:tgtEl>
                                        <p:attrNameLst>
                                          <p:attrName>style.visibility</p:attrName>
                                        </p:attrNameLst>
                                      </p:cBhvr>
                                      <p:to>
                                        <p:strVal val="visible"/>
                                      </p:to>
                                    </p:set>
                                    <p:anim calcmode="lin" valueType="num">
                                      <p:cBhvr additive="base">
                                        <p:cTn id="108" dur="500" fill="hold"/>
                                        <p:tgtEl>
                                          <p:spTgt spid="25"/>
                                        </p:tgtEl>
                                        <p:attrNameLst>
                                          <p:attrName>ppt_x</p:attrName>
                                        </p:attrNameLst>
                                      </p:cBhvr>
                                      <p:tavLst>
                                        <p:tav tm="0">
                                          <p:val>
                                            <p:strVal val="#ppt_x"/>
                                          </p:val>
                                        </p:tav>
                                        <p:tav tm="100000">
                                          <p:val>
                                            <p:strVal val="#ppt_x"/>
                                          </p:val>
                                        </p:tav>
                                      </p:tavLst>
                                    </p:anim>
                                    <p:anim calcmode="lin" valueType="num">
                                      <p:cBhvr additive="base">
                                        <p:cTn id="109"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1" presetClass="exit" presetSubtype="0" fill="hold" grpId="1" nodeType="clickEffect">
                                  <p:stCondLst>
                                    <p:cond delay="0"/>
                                  </p:stCondLst>
                                  <p:childTnLst>
                                    <p:set>
                                      <p:cBhvr>
                                        <p:cTn id="113" dur="1" fill="hold">
                                          <p:stCondLst>
                                            <p:cond delay="0"/>
                                          </p:stCondLst>
                                        </p:cTn>
                                        <p:tgtEl>
                                          <p:spTgt spid="25"/>
                                        </p:tgtEl>
                                        <p:attrNameLst>
                                          <p:attrName>style.visibility</p:attrName>
                                        </p:attrNameLst>
                                      </p:cBhvr>
                                      <p:to>
                                        <p:strVal val="hidden"/>
                                      </p:to>
                                    </p:set>
                                  </p:childTnLst>
                                </p:cTn>
                              </p:par>
                            </p:childTnLst>
                          </p:cTn>
                        </p:par>
                      </p:childTnLst>
                    </p:cTn>
                  </p:par>
                  <p:par>
                    <p:cTn id="114" fill="hold">
                      <p:stCondLst>
                        <p:cond delay="indefinite"/>
                      </p:stCondLst>
                      <p:childTnLst>
                        <p:par>
                          <p:cTn id="115" fill="hold">
                            <p:stCondLst>
                              <p:cond delay="0"/>
                            </p:stCondLst>
                            <p:childTnLst>
                              <p:par>
                                <p:cTn id="116" presetID="16" presetClass="exit" presetSubtype="26" fill="hold" grpId="2" nodeType="clickEffect">
                                  <p:stCondLst>
                                    <p:cond delay="0"/>
                                  </p:stCondLst>
                                  <p:childTnLst>
                                    <p:animEffect transition="out" filter="barn(inHorizontal)">
                                      <p:cBhvr>
                                        <p:cTn id="117" dur="500"/>
                                        <p:tgtEl>
                                          <p:spTgt spid="25"/>
                                        </p:tgtEl>
                                      </p:cBhvr>
                                    </p:animEffect>
                                    <p:set>
                                      <p:cBhvr>
                                        <p:cTn id="118" dur="1" fill="hold">
                                          <p:stCondLst>
                                            <p:cond delay="499"/>
                                          </p:stCondLst>
                                        </p:cTn>
                                        <p:tgtEl>
                                          <p:spTgt spid="25"/>
                                        </p:tgtEl>
                                        <p:attrNameLst>
                                          <p:attrName>style.visibility</p:attrName>
                                        </p:attrNameLst>
                                      </p:cBhvr>
                                      <p:to>
                                        <p:strVal val="hidden"/>
                                      </p:to>
                                    </p:set>
                                  </p:childTnLst>
                                </p:cTn>
                              </p:par>
                            </p:childTnLst>
                          </p:cTn>
                        </p:par>
                      </p:childTnLst>
                    </p:cTn>
                  </p:par>
                  <p:par>
                    <p:cTn id="119" fill="hold">
                      <p:stCondLst>
                        <p:cond delay="indefinite"/>
                      </p:stCondLst>
                      <p:childTnLst>
                        <p:par>
                          <p:cTn id="120" fill="hold">
                            <p:stCondLst>
                              <p:cond delay="0"/>
                            </p:stCondLst>
                            <p:childTnLst>
                              <p:par>
                                <p:cTn id="121" presetID="0" presetClass="path" presetSubtype="0" accel="50000" decel="50000" fill="hold" grpId="0" nodeType="clickEffect">
                                  <p:stCondLst>
                                    <p:cond delay="0"/>
                                  </p:stCondLst>
                                  <p:childTnLst>
                                    <p:animMotion origin="layout" path="M -0.1368 -0.06944 C -0.16337 -0.06852 -0.16927 -0.06852 -0.19028 -0.0625 C -0.20694 -0.05208 -0.23107 -0.04745 -0.25087 -0.04468 C -0.26076 -0.03843 -0.26059 -0.03958 -0.27118 -0.03611 C -0.27482 -0.03125 -0.27378 -0.03356 -0.27552 -0.02778 C -0.27604 -0.02662 -0.27552 -0.02431 -0.27673 -0.02361 C -0.27986 -0.02222 -0.28368 -0.02269 -0.28698 -0.02222 C -0.29236 -0.0206 -0.29392 -0.01713 -0.29861 -0.01389 C -0.30156 -0.00856 -0.30225 -0.0037 -0.30573 0.00139 C -0.31059 0.01898 -0.30295 -0.00556 -0.31146 0.01111 C -0.31927 0.02546 -0.3066 0.01134 -0.31719 0.02222 C -0.31771 0.02407 -0.31805 0.02593 -0.31875 0.02778 C -0.31944 0.02917 -0.32135 0.03009 -0.32153 0.03171 C -0.32274 0.03588 -0.32153 0.04028 -0.32309 0.04421 C -0.32326 0.04468 -0.33507 0.0581 -0.33611 0.05972 C -0.33698 0.06273 -0.33889 0.06597 -0.33889 0.06921 C -0.33889 0.07454 -0.33611 0.07894 -0.33611 0.08472 " pathEditMode="relative" rAng="0" ptsTypes="ffffffffffffffffA">
                                      <p:cBhvr>
                                        <p:cTn id="122" dur="2000" fill="hold"/>
                                        <p:tgtEl>
                                          <p:spTgt spid="27"/>
                                        </p:tgtEl>
                                        <p:attrNameLst>
                                          <p:attrName>ppt_x</p:attrName>
                                          <p:attrName>ppt_y</p:attrName>
                                        </p:attrNameLst>
                                      </p:cBhvr>
                                      <p:rCtr x="-101" y="77"/>
                                    </p:animMotion>
                                  </p:childTnLst>
                                </p:cTn>
                              </p:par>
                            </p:childTnLst>
                          </p:cTn>
                        </p:par>
                      </p:childTnLst>
                    </p:cTn>
                  </p:par>
                  <p:par>
                    <p:cTn id="123" fill="hold">
                      <p:stCondLst>
                        <p:cond delay="indefinite"/>
                      </p:stCondLst>
                      <p:childTnLst>
                        <p:par>
                          <p:cTn id="124" fill="hold">
                            <p:stCondLst>
                              <p:cond delay="0"/>
                            </p:stCondLst>
                            <p:childTnLst>
                              <p:par>
                                <p:cTn id="125" presetID="2" presetClass="entr" presetSubtype="4" accel="50000" decel="50000" fill="hold" grpId="0" nodeType="clickEffect">
                                  <p:stCondLst>
                                    <p:cond delay="0"/>
                                  </p:stCondLst>
                                  <p:childTnLst>
                                    <p:set>
                                      <p:cBhvr>
                                        <p:cTn id="126" dur="1" fill="hold">
                                          <p:stCondLst>
                                            <p:cond delay="0"/>
                                          </p:stCondLst>
                                        </p:cTn>
                                        <p:tgtEl>
                                          <p:spTgt spid="28"/>
                                        </p:tgtEl>
                                        <p:attrNameLst>
                                          <p:attrName>style.visibility</p:attrName>
                                        </p:attrNameLst>
                                      </p:cBhvr>
                                      <p:to>
                                        <p:strVal val="visible"/>
                                      </p:to>
                                    </p:set>
                                    <p:anim calcmode="lin" valueType="num">
                                      <p:cBhvr additive="base">
                                        <p:cTn id="127" dur="500" fill="hold"/>
                                        <p:tgtEl>
                                          <p:spTgt spid="28"/>
                                        </p:tgtEl>
                                        <p:attrNameLst>
                                          <p:attrName>ppt_x</p:attrName>
                                        </p:attrNameLst>
                                      </p:cBhvr>
                                      <p:tavLst>
                                        <p:tav tm="0">
                                          <p:val>
                                            <p:strVal val="#ppt_x"/>
                                          </p:val>
                                        </p:tav>
                                        <p:tav tm="100000">
                                          <p:val>
                                            <p:strVal val="#ppt_x"/>
                                          </p:val>
                                        </p:tav>
                                      </p:tavLst>
                                    </p:anim>
                                    <p:anim calcmode="lin" valueType="num">
                                      <p:cBhvr additive="base">
                                        <p:cTn id="12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3" presetClass="exit" presetSubtype="32" fill="hold" grpId="1" nodeType="clickEffect">
                                  <p:stCondLst>
                                    <p:cond delay="0"/>
                                  </p:stCondLst>
                                  <p:childTnLst>
                                    <p:anim calcmode="lin" valueType="num">
                                      <p:cBhvr>
                                        <p:cTn id="132" dur="500"/>
                                        <p:tgtEl>
                                          <p:spTgt spid="28"/>
                                        </p:tgtEl>
                                        <p:attrNameLst>
                                          <p:attrName>ppt_w</p:attrName>
                                        </p:attrNameLst>
                                      </p:cBhvr>
                                      <p:tavLst>
                                        <p:tav tm="0">
                                          <p:val>
                                            <p:strVal val="ppt_w"/>
                                          </p:val>
                                        </p:tav>
                                        <p:tav tm="100000">
                                          <p:val>
                                            <p:fltVal val="0"/>
                                          </p:val>
                                        </p:tav>
                                      </p:tavLst>
                                    </p:anim>
                                    <p:anim calcmode="lin" valueType="num">
                                      <p:cBhvr>
                                        <p:cTn id="133" dur="500"/>
                                        <p:tgtEl>
                                          <p:spTgt spid="28"/>
                                        </p:tgtEl>
                                        <p:attrNameLst>
                                          <p:attrName>ppt_h</p:attrName>
                                        </p:attrNameLst>
                                      </p:cBhvr>
                                      <p:tavLst>
                                        <p:tav tm="0">
                                          <p:val>
                                            <p:strVal val="ppt_h"/>
                                          </p:val>
                                        </p:tav>
                                        <p:tav tm="100000">
                                          <p:val>
                                            <p:fltVal val="0"/>
                                          </p:val>
                                        </p:tav>
                                      </p:tavLst>
                                    </p:anim>
                                    <p:set>
                                      <p:cBhvr>
                                        <p:cTn id="134" dur="1" fill="hold">
                                          <p:stCondLst>
                                            <p:cond delay="499"/>
                                          </p:stCondLst>
                                        </p:cTn>
                                        <p:tgtEl>
                                          <p:spTgt spid="28"/>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0" presetClass="path" presetSubtype="0" accel="50000" decel="50000" fill="hold" grpId="0" nodeType="clickEffect">
                                  <p:stCondLst>
                                    <p:cond delay="0"/>
                                  </p:stCondLst>
                                  <p:childTnLst>
                                    <p:animMotion origin="layout" path="M -0.12187 -0.02685 C -0.1309 -0.03009 -0.13906 -0.03379 -0.14774 -0.0368 C -0.15191 -0.03842 -0.15972 -0.0412 -0.15972 -0.0412 C -0.18351 -0.0405 -0.20365 -0.04004 -0.225 -0.03356 C -0.23403 -0.03101 -0.24167 -0.02638 -0.25087 -0.02453 C -0.25382 -0.02152 -0.25486 -0.0162 -0.25833 -0.01365 C -0.26111 -0.0118 -0.26562 -0.01157 -0.26892 -0.01018 C -0.27413 -0.00856 -0.27899 -0.00648 -0.28403 -0.00463 C -0.28611 -0.00393 -0.2901 -0.00254 -0.2901 -0.00231 C -0.29705 0.0051 -0.28837 -0.0037 -0.29913 0.00417 C -0.3066 0.0095 -0.30764 0.01829 -0.30972 0.02524 C -0.31094 0.03357 -0.31042 0.03843 -0.3158 0.04514 C -0.31788 0.04746 -0.31858 0.05093 -0.32205 0.05186 C -0.3283 0.05325 -0.32517 0.05232 -0.33108 0.05533 C -0.33576 0.05463 -0.34774 0.0551 -0.35208 0.05186 " pathEditMode="relative" rAng="0" ptsTypes="ffffffffffffffA">
                                      <p:cBhvr>
                                        <p:cTn id="138" dur="2000" fill="hold"/>
                                        <p:tgtEl>
                                          <p:spTgt spid="29"/>
                                        </p:tgtEl>
                                        <p:attrNameLst>
                                          <p:attrName>ppt_x</p:attrName>
                                          <p:attrName>ppt_y</p:attrName>
                                        </p:attrNameLst>
                                      </p:cBhvr>
                                      <p:rCtr x="-115" y="34"/>
                                    </p:animMotion>
                                  </p:childTnLst>
                                </p:cTn>
                              </p:par>
                            </p:childTnLst>
                          </p:cTn>
                        </p:par>
                      </p:childTnLst>
                    </p:cTn>
                  </p:par>
                  <p:par>
                    <p:cTn id="139" fill="hold">
                      <p:stCondLst>
                        <p:cond delay="indefinite"/>
                      </p:stCondLst>
                      <p:childTnLst>
                        <p:par>
                          <p:cTn id="140" fill="hold">
                            <p:stCondLst>
                              <p:cond delay="0"/>
                            </p:stCondLst>
                            <p:childTnLst>
                              <p:par>
                                <p:cTn id="141" presetID="37" presetClass="entr" presetSubtype="0" fill="hold" grpId="0" nodeType="clickEffect">
                                  <p:stCondLst>
                                    <p:cond delay="0"/>
                                  </p:stCondLst>
                                  <p:childTnLst>
                                    <p:set>
                                      <p:cBhvr>
                                        <p:cTn id="142" dur="1" fill="hold">
                                          <p:stCondLst>
                                            <p:cond delay="0"/>
                                          </p:stCondLst>
                                        </p:cTn>
                                        <p:tgtEl>
                                          <p:spTgt spid="33"/>
                                        </p:tgtEl>
                                        <p:attrNameLst>
                                          <p:attrName>style.visibility</p:attrName>
                                        </p:attrNameLst>
                                      </p:cBhvr>
                                      <p:to>
                                        <p:strVal val="visible"/>
                                      </p:to>
                                    </p:set>
                                    <p:animEffect transition="in" filter="fade">
                                      <p:cBhvr>
                                        <p:cTn id="143" dur="1000"/>
                                        <p:tgtEl>
                                          <p:spTgt spid="33"/>
                                        </p:tgtEl>
                                      </p:cBhvr>
                                    </p:animEffect>
                                    <p:anim calcmode="lin" valueType="num">
                                      <p:cBhvr>
                                        <p:cTn id="144" dur="1000" fill="hold"/>
                                        <p:tgtEl>
                                          <p:spTgt spid="33"/>
                                        </p:tgtEl>
                                        <p:attrNameLst>
                                          <p:attrName>ppt_x</p:attrName>
                                        </p:attrNameLst>
                                      </p:cBhvr>
                                      <p:tavLst>
                                        <p:tav tm="0">
                                          <p:val>
                                            <p:strVal val="#ppt_x"/>
                                          </p:val>
                                        </p:tav>
                                        <p:tav tm="100000">
                                          <p:val>
                                            <p:strVal val="#ppt_x"/>
                                          </p:val>
                                        </p:tav>
                                      </p:tavLst>
                                    </p:anim>
                                    <p:anim calcmode="lin" valueType="num">
                                      <p:cBhvr>
                                        <p:cTn id="145" dur="900" decel="100000" fill="hold"/>
                                        <p:tgtEl>
                                          <p:spTgt spid="33"/>
                                        </p:tgtEl>
                                        <p:attrNameLst>
                                          <p:attrName>ppt_y</p:attrName>
                                        </p:attrNameLst>
                                      </p:cBhvr>
                                      <p:tavLst>
                                        <p:tav tm="0">
                                          <p:val>
                                            <p:strVal val="#ppt_y+1"/>
                                          </p:val>
                                        </p:tav>
                                        <p:tav tm="100000">
                                          <p:val>
                                            <p:strVal val="#ppt_y-.03"/>
                                          </p:val>
                                        </p:tav>
                                      </p:tavLst>
                                    </p:anim>
                                    <p:anim calcmode="lin" valueType="num">
                                      <p:cBhvr>
                                        <p:cTn id="146"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1" presetClass="exit" presetSubtype="0" fill="hold" grpId="1" nodeType="clickEffect">
                                  <p:stCondLst>
                                    <p:cond delay="0"/>
                                  </p:stCondLst>
                                  <p:childTnLst>
                                    <p:set>
                                      <p:cBhvr>
                                        <p:cTn id="150" dur="1" fill="hold">
                                          <p:stCondLst>
                                            <p:cond delay="0"/>
                                          </p:stCondLst>
                                        </p:cTn>
                                        <p:tgtEl>
                                          <p:spTgt spid="33"/>
                                        </p:tgtEl>
                                        <p:attrNameLst>
                                          <p:attrName>style.visibility</p:attrName>
                                        </p:attrNameLst>
                                      </p:cBhvr>
                                      <p:to>
                                        <p:strVal val="hidden"/>
                                      </p:to>
                                    </p:set>
                                  </p:childTnLst>
                                </p:cTn>
                              </p:par>
                            </p:childTnLst>
                          </p:cTn>
                        </p:par>
                      </p:childTnLst>
                    </p:cTn>
                  </p:par>
                  <p:par>
                    <p:cTn id="151" fill="hold">
                      <p:stCondLst>
                        <p:cond delay="indefinite"/>
                      </p:stCondLst>
                      <p:childTnLst>
                        <p:par>
                          <p:cTn id="152" fill="hold">
                            <p:stCondLst>
                              <p:cond delay="0"/>
                            </p:stCondLst>
                            <p:childTnLst>
                              <p:par>
                                <p:cTn id="153" presetID="0" presetClass="path" presetSubtype="0" accel="50000" decel="50000" fill="hold" grpId="0" nodeType="clickEffect">
                                  <p:stCondLst>
                                    <p:cond delay="0"/>
                                  </p:stCondLst>
                                  <p:childTnLst>
                                    <p:animMotion origin="layout" path="M 0.15677 0.07986 C 0.18906 0.07569 0.22153 0.07569 0.25399 0.07384 C 0.29635 0.06204 0.21701 0.08472 0.271 0.06551 C 0.30225 0.05416 0.33576 0.06204 0.36823 0.06134 C 0.396 0.05486 0.4243 0.06805 0.45156 0.05741 C 0.4618 0.04653 0.47291 0.03912 0.48229 0.02639 C 0.48455 0.0169 0.48906 0.00926 0.49166 -0.00023 C 0.48993 -0.04769 0.49357 -0.03472 0.48385 -0.05996 C 0.48611 -0.07824 0.49062 -0.09097 0.48541 -0.11134 C 0.48316 -0.11991 0.4717 -0.12084 0.46701 -0.12176 C 0.4618 -0.13171 0.45451 -0.13611 0.44531 -0.13611 " pathEditMode="relative" ptsTypes="ffffffffffA">
                                      <p:cBhvr>
                                        <p:cTn id="154" dur="2000" fill="hold"/>
                                        <p:tgtEl>
                                          <p:spTgt spid="31"/>
                                        </p:tgtEl>
                                        <p:attrNameLst>
                                          <p:attrName>ppt_x</p:attrName>
                                          <p:attrName>ppt_y</p:attrName>
                                        </p:attrNameLst>
                                      </p:cBhvr>
                                    </p:animMotion>
                                  </p:childTnLst>
                                </p:cTn>
                              </p:par>
                            </p:childTnLst>
                          </p:cTn>
                        </p:par>
                      </p:childTnLst>
                    </p:cTn>
                  </p:par>
                  <p:par>
                    <p:cTn id="155" fill="hold">
                      <p:stCondLst>
                        <p:cond delay="indefinite"/>
                      </p:stCondLst>
                      <p:childTnLst>
                        <p:par>
                          <p:cTn id="156" fill="hold">
                            <p:stCondLst>
                              <p:cond delay="0"/>
                            </p:stCondLst>
                            <p:childTnLst>
                              <p:par>
                                <p:cTn id="157" presetID="0" presetClass="path" presetSubtype="0" accel="50000" decel="50000" fill="hold" grpId="0" nodeType="clickEffect">
                                  <p:stCondLst>
                                    <p:cond delay="0"/>
                                  </p:stCondLst>
                                  <p:childTnLst>
                                    <p:animMotion origin="layout" path="M -0.11424 -0.13866 C -0.12448 -0.13935 -0.1349 -0.13912 -0.14497 -0.14074 C -0.14983 -0.14166 -0.15417 -0.14514 -0.15886 -0.14676 C -0.17969 -0.1544 -0.20105 -0.16481 -0.22223 -0.16944 C -0.22518 -0.16921 -0.25782 -0.1669 -0.26389 -0.16528 C -0.2698 -0.16412 -0.28091 -0.15926 -0.28091 -0.15903 C -0.29827 -0.14143 -0.27379 -0.16481 -0.29618 -0.15092 C -0.30191 -0.14745 -0.3073 -0.14259 -0.31164 -0.13657 C -0.32257 -0.12222 -0.32691 -0.10231 -0.3349 -0.08518 C -0.34098 -0.07245 -0.34688 -0.05856 -0.35035 -0.04398 C -0.35122 -0.00787 -0.3533 0.02871 -0.3533 0.06505 " pathEditMode="relative" rAng="0" ptsTypes="ffffffffffA">
                                      <p:cBhvr>
                                        <p:cTn id="158" dur="2000" fill="hold"/>
                                        <p:tgtEl>
                                          <p:spTgt spid="32"/>
                                        </p:tgtEl>
                                        <p:attrNameLst>
                                          <p:attrName>ppt_x</p:attrName>
                                          <p:attrName>ppt_y</p:attrName>
                                        </p:attrNameLst>
                                      </p:cBhvr>
                                      <p:rCtr x="-120" y="8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P spid="4" grpId="0" animBg="1"/>
      <p:bldP spid="4" grpId="1" animBg="1"/>
      <p:bldP spid="5" grpId="0" animBg="1"/>
      <p:bldP spid="5" grpId="1" animBg="1"/>
      <p:bldP spid="6" grpId="0" animBg="1"/>
      <p:bldP spid="6" grpId="1" animBg="1"/>
      <p:bldP spid="24" grpId="0" animBg="1"/>
      <p:bldP spid="26" grpId="0" animBg="1"/>
      <p:bldP spid="20" grpId="0" animBg="1"/>
      <p:bldP spid="22" grpId="0" animBg="1"/>
      <p:bldP spid="25" grpId="0"/>
      <p:bldP spid="25" grpId="1"/>
      <p:bldP spid="25" grpId="2"/>
      <p:bldP spid="27" grpId="0" animBg="1"/>
      <p:bldP spid="28" grpId="0"/>
      <p:bldP spid="28" grpId="1"/>
      <p:bldP spid="29" grpId="0" animBg="1"/>
      <p:bldP spid="31" grpId="0" animBg="1"/>
      <p:bldP spid="32" grpId="0" animBg="1"/>
      <p:bldP spid="33" grpId="0"/>
      <p:bldP spid="33" grpId="1"/>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371600" y="206375"/>
            <a:ext cx="7772400" cy="1197038"/>
          </a:xfrm>
        </p:spPr>
        <p:txBody>
          <a:bodyPr>
            <a:normAutofit/>
          </a:bodyPr>
          <a:lstStyle/>
          <a:p>
            <a:r>
              <a:rPr lang="en-US" sz="3200" dirty="0" smtClean="0">
                <a:solidFill>
                  <a:schemeClr val="accent6">
                    <a:lumMod val="75000"/>
                  </a:schemeClr>
                </a:solidFill>
                <a:latin typeface="Big Caslon"/>
                <a:cs typeface="Big Caslon"/>
              </a:rPr>
              <a:t>The Rules of The Integers</a:t>
            </a:r>
            <a:br>
              <a:rPr lang="en-US" sz="3200" dirty="0" smtClean="0">
                <a:solidFill>
                  <a:schemeClr val="accent6">
                    <a:lumMod val="75000"/>
                  </a:schemeClr>
                </a:solidFill>
                <a:latin typeface="Big Caslon"/>
                <a:cs typeface="Big Caslon"/>
              </a:rPr>
            </a:br>
            <a:r>
              <a:rPr lang="en-US" sz="3200" dirty="0" smtClean="0">
                <a:solidFill>
                  <a:schemeClr val="accent6">
                    <a:lumMod val="75000"/>
                  </a:schemeClr>
                </a:solidFill>
                <a:latin typeface="Big Caslon"/>
                <a:cs typeface="Big Caslon"/>
              </a:rPr>
              <a:t>By Josh</a:t>
            </a:r>
            <a:endParaRPr lang="en-US" sz="3200" dirty="0">
              <a:solidFill>
                <a:schemeClr val="accent6">
                  <a:lumMod val="75000"/>
                </a:schemeClr>
              </a:solidFill>
              <a:latin typeface="Big Caslon"/>
              <a:cs typeface="Big Caslon"/>
            </a:endParaRPr>
          </a:p>
        </p:txBody>
      </p:sp>
      <p:sp>
        <p:nvSpPr>
          <p:cNvPr id="4" name="TextBox 3"/>
          <p:cNvSpPr txBox="1"/>
          <p:nvPr/>
        </p:nvSpPr>
        <p:spPr>
          <a:xfrm>
            <a:off x="952535" y="1111201"/>
            <a:ext cx="1946487" cy="5386090"/>
          </a:xfrm>
          <a:prstGeom prst="rect">
            <a:avLst/>
          </a:prstGeom>
          <a:noFill/>
        </p:spPr>
        <p:txBody>
          <a:bodyPr wrap="square" rtlCol="0">
            <a:spAutoFit/>
          </a:bodyPr>
          <a:lstStyle/>
          <a:p>
            <a:endParaRPr lang="en-US" sz="1600" dirty="0" smtClean="0">
              <a:solidFill>
                <a:srgbClr val="FF0000"/>
              </a:solidFill>
              <a:latin typeface="American Typewriter"/>
              <a:cs typeface="American Typewriter"/>
            </a:endParaRPr>
          </a:p>
          <a:p>
            <a:r>
              <a:rPr lang="en-US" sz="1600" dirty="0" smtClean="0">
                <a:latin typeface="American Typewriter"/>
                <a:cs typeface="American Typewriter"/>
              </a:rPr>
              <a:t>When adding integers, to find whether or not the answer is positive or negative you must figure out whether the positive numbers have the greatest number value or the negative numbers do. Think of adding negatives, as adding positive.</a:t>
            </a:r>
          </a:p>
          <a:p>
            <a:endParaRPr lang="en-US" dirty="0" smtClean="0">
              <a:solidFill>
                <a:srgbClr val="FF0000"/>
              </a:solidFill>
              <a:latin typeface="American Typewriter"/>
              <a:cs typeface="American Typewriter"/>
            </a:endParaRPr>
          </a:p>
          <a:p>
            <a:endParaRPr lang="en-US" dirty="0" smtClean="0">
              <a:solidFill>
                <a:srgbClr val="FFFFFF"/>
              </a:solidFill>
              <a:latin typeface="American Typewriter"/>
              <a:cs typeface="American Typewriter"/>
            </a:endParaRPr>
          </a:p>
          <a:p>
            <a:endParaRPr lang="en-US" dirty="0">
              <a:latin typeface="American Typewriter"/>
              <a:cs typeface="American Typewriter"/>
            </a:endParaRPr>
          </a:p>
          <a:p>
            <a:endParaRPr lang="en-US" dirty="0" smtClean="0">
              <a:latin typeface="American Typewriter"/>
              <a:cs typeface="American Typewriter"/>
            </a:endParaRPr>
          </a:p>
        </p:txBody>
      </p:sp>
      <p:sp>
        <p:nvSpPr>
          <p:cNvPr id="5" name="TextBox 4"/>
          <p:cNvSpPr txBox="1"/>
          <p:nvPr/>
        </p:nvSpPr>
        <p:spPr>
          <a:xfrm>
            <a:off x="952535" y="757082"/>
            <a:ext cx="1527423" cy="646331"/>
          </a:xfrm>
          <a:prstGeom prst="rect">
            <a:avLst/>
          </a:prstGeom>
          <a:noFill/>
        </p:spPr>
        <p:txBody>
          <a:bodyPr wrap="square" rtlCol="0">
            <a:spAutoFit/>
          </a:bodyPr>
          <a:lstStyle/>
          <a:p>
            <a:r>
              <a:rPr lang="en-US" dirty="0" smtClean="0">
                <a:solidFill>
                  <a:srgbClr val="FF0000"/>
                </a:solidFill>
                <a:latin typeface="American Typewriter"/>
                <a:cs typeface="American Typewriter"/>
              </a:rPr>
              <a:t>Adding Integers</a:t>
            </a:r>
          </a:p>
        </p:txBody>
      </p:sp>
      <p:sp>
        <p:nvSpPr>
          <p:cNvPr id="6" name="TextBox 5"/>
          <p:cNvSpPr txBox="1"/>
          <p:nvPr/>
        </p:nvSpPr>
        <p:spPr>
          <a:xfrm>
            <a:off x="2899022" y="1403413"/>
            <a:ext cx="1477695" cy="830997"/>
          </a:xfrm>
          <a:prstGeom prst="rect">
            <a:avLst/>
          </a:prstGeom>
          <a:noFill/>
        </p:spPr>
        <p:txBody>
          <a:bodyPr wrap="square" rtlCol="0">
            <a:spAutoFit/>
          </a:bodyPr>
          <a:lstStyle/>
          <a:p>
            <a:r>
              <a:rPr lang="en-US" sz="2400" dirty="0" smtClean="0">
                <a:solidFill>
                  <a:schemeClr val="bg2">
                    <a:lumMod val="60000"/>
                    <a:lumOff val="40000"/>
                  </a:schemeClr>
                </a:solidFill>
              </a:rPr>
              <a:t>-12+3=(-9)</a:t>
            </a:r>
          </a:p>
          <a:p>
            <a:r>
              <a:rPr lang="en-US" sz="2400" dirty="0" smtClean="0">
                <a:solidFill>
                  <a:schemeClr val="bg2">
                    <a:lumMod val="60000"/>
                    <a:lumOff val="40000"/>
                  </a:schemeClr>
                </a:solidFill>
              </a:rPr>
              <a:t>12+(-3)=9</a:t>
            </a:r>
            <a:endParaRPr lang="en-US" sz="2400" dirty="0">
              <a:solidFill>
                <a:schemeClr val="bg2">
                  <a:lumMod val="60000"/>
                  <a:lumOff val="40000"/>
                </a:schemeClr>
              </a:solidFill>
            </a:endParaRPr>
          </a:p>
        </p:txBody>
      </p:sp>
      <p:sp>
        <p:nvSpPr>
          <p:cNvPr id="7" name="TextBox 6"/>
          <p:cNvSpPr txBox="1"/>
          <p:nvPr/>
        </p:nvSpPr>
        <p:spPr>
          <a:xfrm>
            <a:off x="2899022" y="568881"/>
            <a:ext cx="4970428" cy="369332"/>
          </a:xfrm>
          <a:prstGeom prst="rect">
            <a:avLst/>
          </a:prstGeom>
          <a:noFill/>
        </p:spPr>
        <p:txBody>
          <a:bodyPr wrap="square" rtlCol="0">
            <a:spAutoFit/>
          </a:bodyPr>
          <a:lstStyle/>
          <a:p>
            <a:r>
              <a:rPr lang="en-US" dirty="0" smtClean="0"/>
              <a:t>_______________________________________</a:t>
            </a:r>
            <a:endParaRPr lang="en-US" dirty="0"/>
          </a:p>
        </p:txBody>
      </p:sp>
      <p:pic>
        <p:nvPicPr>
          <p:cNvPr id="10" name="Picture 9" descr="AA027414.png"/>
          <p:cNvPicPr>
            <a:picLocks noChangeAspect="1"/>
          </p:cNvPicPr>
          <p:nvPr/>
        </p:nvPicPr>
        <p:blipFill>
          <a:blip r:embed="rId2"/>
          <a:stretch>
            <a:fillRect/>
          </a:stretch>
        </p:blipFill>
        <p:spPr>
          <a:xfrm>
            <a:off x="5990179" y="206375"/>
            <a:ext cx="1566647" cy="2112502"/>
          </a:xfrm>
          <a:prstGeom prst="rect">
            <a:avLst/>
          </a:prstGeom>
        </p:spPr>
      </p:pic>
      <p:pic>
        <p:nvPicPr>
          <p:cNvPr id="11" name="Picture 10" descr="AA049692.png"/>
          <p:cNvPicPr>
            <a:picLocks noChangeAspect="1"/>
          </p:cNvPicPr>
          <p:nvPr/>
        </p:nvPicPr>
        <p:blipFill>
          <a:blip r:embed="rId3"/>
          <a:stretch>
            <a:fillRect/>
          </a:stretch>
        </p:blipFill>
        <p:spPr>
          <a:xfrm>
            <a:off x="4560121" y="757082"/>
            <a:ext cx="1836532" cy="1643014"/>
          </a:xfrm>
          <a:prstGeom prst="rect">
            <a:avLst/>
          </a:prstGeom>
        </p:spPr>
      </p:pic>
      <p:pic>
        <p:nvPicPr>
          <p:cNvPr id="12" name="Picture 11" descr="AA028202.png"/>
          <p:cNvPicPr>
            <a:picLocks noChangeAspect="1"/>
          </p:cNvPicPr>
          <p:nvPr/>
        </p:nvPicPr>
        <p:blipFill>
          <a:blip r:embed="rId4"/>
          <a:stretch>
            <a:fillRect/>
          </a:stretch>
        </p:blipFill>
        <p:spPr>
          <a:xfrm>
            <a:off x="6588042" y="3634372"/>
            <a:ext cx="1937568" cy="2206987"/>
          </a:xfrm>
          <a:prstGeom prst="rect">
            <a:avLst/>
          </a:prstGeom>
        </p:spPr>
      </p:pic>
      <p:sp>
        <p:nvSpPr>
          <p:cNvPr id="14" name="TextBox 13"/>
          <p:cNvSpPr txBox="1"/>
          <p:nvPr/>
        </p:nvSpPr>
        <p:spPr>
          <a:xfrm>
            <a:off x="2899022" y="2357574"/>
            <a:ext cx="1250198" cy="646331"/>
          </a:xfrm>
          <a:prstGeom prst="rect">
            <a:avLst/>
          </a:prstGeom>
          <a:noFill/>
        </p:spPr>
        <p:txBody>
          <a:bodyPr wrap="square" rtlCol="0">
            <a:spAutoFit/>
          </a:bodyPr>
          <a:lstStyle/>
          <a:p>
            <a:r>
              <a:rPr lang="en-US" dirty="0" smtClean="0">
                <a:solidFill>
                  <a:schemeClr val="accent6">
                    <a:lumMod val="75000"/>
                  </a:schemeClr>
                </a:solidFill>
              </a:rPr>
              <a:t>Subtracting Integers</a:t>
            </a:r>
            <a:endParaRPr lang="en-US" dirty="0">
              <a:solidFill>
                <a:schemeClr val="accent6">
                  <a:lumMod val="75000"/>
                </a:schemeClr>
              </a:solidFill>
            </a:endParaRPr>
          </a:p>
        </p:txBody>
      </p:sp>
      <p:sp>
        <p:nvSpPr>
          <p:cNvPr id="15" name="TextBox 14"/>
          <p:cNvSpPr txBox="1"/>
          <p:nvPr/>
        </p:nvSpPr>
        <p:spPr>
          <a:xfrm>
            <a:off x="2899021" y="3003905"/>
            <a:ext cx="2133949" cy="3416320"/>
          </a:xfrm>
          <a:prstGeom prst="rect">
            <a:avLst/>
          </a:prstGeom>
          <a:noFill/>
        </p:spPr>
        <p:txBody>
          <a:bodyPr wrap="square" rtlCol="0">
            <a:spAutoFit/>
          </a:bodyPr>
          <a:lstStyle/>
          <a:p>
            <a:r>
              <a:rPr lang="en-US" dirty="0" smtClean="0">
                <a:solidFill>
                  <a:schemeClr val="bg2">
                    <a:lumMod val="75000"/>
                  </a:schemeClr>
                </a:solidFill>
              </a:rPr>
              <a:t>When subtracting integers, subtracting positives makes a negative number farther from zero and subtracting negatives makes the number closer to zero. Subtracting a negative from a positive makes the number larger.</a:t>
            </a:r>
          </a:p>
        </p:txBody>
      </p:sp>
      <p:sp>
        <p:nvSpPr>
          <p:cNvPr id="19" name="TextBox 18"/>
          <p:cNvSpPr txBox="1"/>
          <p:nvPr/>
        </p:nvSpPr>
        <p:spPr>
          <a:xfrm>
            <a:off x="4848305" y="3634372"/>
            <a:ext cx="1869021" cy="1200328"/>
          </a:xfrm>
          <a:prstGeom prst="rect">
            <a:avLst/>
          </a:prstGeom>
          <a:noFill/>
        </p:spPr>
        <p:txBody>
          <a:bodyPr wrap="none" rtlCol="0">
            <a:spAutoFit/>
          </a:bodyPr>
          <a:lstStyle/>
          <a:p>
            <a:r>
              <a:rPr lang="en-US" sz="2400" dirty="0" smtClean="0">
                <a:solidFill>
                  <a:schemeClr val="bg2">
                    <a:lumMod val="60000"/>
                    <a:lumOff val="40000"/>
                  </a:schemeClr>
                </a:solidFill>
                <a:latin typeface="Calibri (Body)"/>
                <a:cs typeface="Calibri (Body)"/>
              </a:rPr>
              <a:t>12-3=9</a:t>
            </a:r>
          </a:p>
          <a:p>
            <a:r>
              <a:rPr lang="en-US" sz="2400" dirty="0" smtClean="0">
                <a:solidFill>
                  <a:schemeClr val="bg2">
                    <a:lumMod val="60000"/>
                    <a:lumOff val="40000"/>
                  </a:schemeClr>
                </a:solidFill>
                <a:latin typeface="Calibri (Body)"/>
                <a:cs typeface="Calibri (Body)"/>
              </a:rPr>
              <a:t>12-(-3)=15</a:t>
            </a:r>
          </a:p>
          <a:p>
            <a:r>
              <a:rPr lang="en-US" sz="2400" dirty="0" smtClean="0">
                <a:solidFill>
                  <a:schemeClr val="bg2">
                    <a:lumMod val="60000"/>
                    <a:lumOff val="40000"/>
                  </a:schemeClr>
                </a:solidFill>
                <a:latin typeface="Calibri (Body)"/>
                <a:cs typeface="Calibri (Body)"/>
              </a:rPr>
              <a:t>-12-(-3)=(-9)</a:t>
            </a:r>
            <a:endParaRPr lang="en-US" sz="2400" dirty="0">
              <a:solidFill>
                <a:schemeClr val="bg2">
                  <a:lumMod val="60000"/>
                  <a:lumOff val="40000"/>
                </a:schemeClr>
              </a:solidFill>
              <a:latin typeface="Calibri (Body)"/>
              <a:cs typeface="Calibri (Body)"/>
            </a:endParaRPr>
          </a:p>
        </p:txBody>
      </p:sp>
      <p:sp>
        <p:nvSpPr>
          <p:cNvPr id="21" name="Oval Callout 20"/>
          <p:cNvSpPr/>
          <p:nvPr/>
        </p:nvSpPr>
        <p:spPr>
          <a:xfrm>
            <a:off x="7869450" y="2971775"/>
            <a:ext cx="1274550" cy="586128"/>
          </a:xfrm>
          <a:prstGeom prst="wedgeEllipseCallou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solidFill>
                  <a:srgbClr val="FF0000"/>
                </a:solidFill>
              </a:rPr>
              <a:t>QUACK</a:t>
            </a:r>
            <a:endParaRPr lang="en-US" dirty="0">
              <a:solidFill>
                <a:srgbClr val="FF0000"/>
              </a:solidFill>
            </a:endParaRPr>
          </a:p>
        </p:txBody>
      </p:sp>
      <p:sp>
        <p:nvSpPr>
          <p:cNvPr id="16" name="Plus 15"/>
          <p:cNvSpPr/>
          <p:nvPr/>
        </p:nvSpPr>
        <p:spPr>
          <a:xfrm>
            <a:off x="1957717" y="687510"/>
            <a:ext cx="822960" cy="822960"/>
          </a:xfrm>
          <a:prstGeom prst="mathPlus">
            <a:avLst/>
          </a:prstGeom>
          <a:ln/>
        </p:spPr>
        <p:style>
          <a:lnRef idx="1">
            <a:schemeClr val="accent1"/>
          </a:lnRef>
          <a:fillRef idx="3">
            <a:schemeClr val="accent1"/>
          </a:fillRef>
          <a:effectRef idx="2">
            <a:schemeClr val="accent1"/>
          </a:effectRef>
          <a:fontRef idx="minor">
            <a:schemeClr val="lt1"/>
          </a:fontRef>
        </p:style>
      </p:sp>
      <p:sp>
        <p:nvSpPr>
          <p:cNvPr id="18" name="Minus 17"/>
          <p:cNvSpPr/>
          <p:nvPr/>
        </p:nvSpPr>
        <p:spPr>
          <a:xfrm>
            <a:off x="4058242" y="2287150"/>
            <a:ext cx="822960" cy="822960"/>
          </a:xfrm>
          <a:prstGeom prst="mathMinus">
            <a:avLst/>
          </a:prstGeom>
          <a:ln/>
        </p:spPr>
        <p:style>
          <a:lnRef idx="1">
            <a:schemeClr val="accent1"/>
          </a:lnRef>
          <a:fillRef idx="3">
            <a:schemeClr val="accent1"/>
          </a:fillRef>
          <a:effectRef idx="2">
            <a:schemeClr val="accent1"/>
          </a:effectRef>
          <a:fontRef idx="minor">
            <a:schemeClr val="lt1"/>
          </a:fontRef>
        </p:style>
      </p:sp>
      <p:sp>
        <p:nvSpPr>
          <p:cNvPr id="20" name="TextBox 19"/>
          <p:cNvSpPr txBox="1"/>
          <p:nvPr/>
        </p:nvSpPr>
        <p:spPr>
          <a:xfrm>
            <a:off x="2873644" y="3865204"/>
            <a:ext cx="2369196" cy="1938992"/>
          </a:xfrm>
          <a:prstGeom prst="rect">
            <a:avLst/>
          </a:prstGeom>
          <a:noFill/>
        </p:spPr>
        <p:txBody>
          <a:bodyPr wrap="square" rtlCol="0">
            <a:spAutoFit/>
            <a:scene3d>
              <a:camera prst="perspectiveHeroicExtremeLeftFacing" fov="4800000">
                <a:rot lat="486000" lon="2070000" rev="21426000"/>
              </a:camera>
              <a:lightRig rig="threePt" dir="t"/>
            </a:scene3d>
          </a:bodyPr>
          <a:lstStyle/>
          <a:p>
            <a:r>
              <a:rPr lang="en-US" sz="6000" dirty="0" smtClean="0">
                <a:solidFill>
                  <a:srgbClr val="FF0000"/>
                </a:solidFill>
              </a:rPr>
              <a:t>THE END!!!</a:t>
            </a:r>
            <a:endParaRPr lang="en-US" sz="6000" dirty="0">
              <a:solidFill>
                <a:srgbClr val="FF0000"/>
              </a:solidFill>
            </a:endParaRPr>
          </a:p>
        </p:txBody>
      </p:sp>
      <p:sp>
        <p:nvSpPr>
          <p:cNvPr id="17" name="Slide Number Placeholder 16"/>
          <p:cNvSpPr>
            <a:spLocks noGrp="1"/>
          </p:cNvSpPr>
          <p:nvPr>
            <p:ph type="sldNum" sz="quarter" idx="12"/>
          </p:nvPr>
        </p:nvSpPr>
        <p:spPr/>
        <p:txBody>
          <a:bodyPr/>
          <a:lstStyle/>
          <a:p>
            <a:fld id="{6A868C76-086D-1E49-804E-EC0C18F370F6}" type="slidenum">
              <a:rPr lang="en-US" smtClean="0"/>
              <a:pPr/>
              <a:t>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9" presetClass="entr" presetSubtype="5"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strVal val="#ppt_w"/>
                                          </p:val>
                                        </p:tav>
                                        <p:tav tm="100000">
                                          <p:val>
                                            <p:strVal val="#ppt_w"/>
                                          </p:val>
                                        </p:tav>
                                      </p:tavLst>
                                    </p:anim>
                                    <p:anim calcmode="lin" valueType="num">
                                      <p:cBhvr>
                                        <p:cTn id="17" dur="1000" fill="hold"/>
                                        <p:tgtEl>
                                          <p:spTgt spid="7"/>
                                        </p:tgtEl>
                                        <p:attrNameLst>
                                          <p:attrName>ppt_h</p:attrName>
                                        </p:attrNameLst>
                                      </p:cBhvr>
                                      <p:tavLst>
                                        <p:tav tm="0" fmla="#ppt_h*sin(2.5*pi*$)">
                                          <p:val>
                                            <p:fltVal val="0"/>
                                          </p:val>
                                        </p:tav>
                                        <p:tav tm="100000">
                                          <p:val>
                                            <p:fltVal val="1"/>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80">
                                          <p:stCondLst>
                                            <p:cond delay="0"/>
                                          </p:stCondLst>
                                        </p:cTn>
                                        <p:tgtEl>
                                          <p:spTgt spid="10"/>
                                        </p:tgtEl>
                                      </p:cBhvr>
                                    </p:animEffect>
                                    <p:anim calcmode="lin" valueType="num">
                                      <p:cBhvr>
                                        <p:cTn id="23"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28" dur="26">
                                          <p:stCondLst>
                                            <p:cond delay="650"/>
                                          </p:stCondLst>
                                        </p:cTn>
                                        <p:tgtEl>
                                          <p:spTgt spid="10"/>
                                        </p:tgtEl>
                                      </p:cBhvr>
                                      <p:to x="100000" y="60000"/>
                                    </p:animScale>
                                    <p:animScale>
                                      <p:cBhvr>
                                        <p:cTn id="29" dur="166" decel="50000">
                                          <p:stCondLst>
                                            <p:cond delay="676"/>
                                          </p:stCondLst>
                                        </p:cTn>
                                        <p:tgtEl>
                                          <p:spTgt spid="10"/>
                                        </p:tgtEl>
                                      </p:cBhvr>
                                      <p:to x="100000" y="100000"/>
                                    </p:animScale>
                                    <p:animScale>
                                      <p:cBhvr>
                                        <p:cTn id="30" dur="26">
                                          <p:stCondLst>
                                            <p:cond delay="1312"/>
                                          </p:stCondLst>
                                        </p:cTn>
                                        <p:tgtEl>
                                          <p:spTgt spid="10"/>
                                        </p:tgtEl>
                                      </p:cBhvr>
                                      <p:to x="100000" y="80000"/>
                                    </p:animScale>
                                    <p:animScale>
                                      <p:cBhvr>
                                        <p:cTn id="31" dur="166" decel="50000">
                                          <p:stCondLst>
                                            <p:cond delay="1338"/>
                                          </p:stCondLst>
                                        </p:cTn>
                                        <p:tgtEl>
                                          <p:spTgt spid="10"/>
                                        </p:tgtEl>
                                      </p:cBhvr>
                                      <p:to x="100000" y="100000"/>
                                    </p:animScale>
                                    <p:animScale>
                                      <p:cBhvr>
                                        <p:cTn id="32" dur="26">
                                          <p:stCondLst>
                                            <p:cond delay="1642"/>
                                          </p:stCondLst>
                                        </p:cTn>
                                        <p:tgtEl>
                                          <p:spTgt spid="10"/>
                                        </p:tgtEl>
                                      </p:cBhvr>
                                      <p:to x="100000" y="90000"/>
                                    </p:animScale>
                                    <p:animScale>
                                      <p:cBhvr>
                                        <p:cTn id="33" dur="166" decel="50000">
                                          <p:stCondLst>
                                            <p:cond delay="1668"/>
                                          </p:stCondLst>
                                        </p:cTn>
                                        <p:tgtEl>
                                          <p:spTgt spid="10"/>
                                        </p:tgtEl>
                                      </p:cBhvr>
                                      <p:to x="100000" y="100000"/>
                                    </p:animScale>
                                    <p:animScale>
                                      <p:cBhvr>
                                        <p:cTn id="34" dur="26">
                                          <p:stCondLst>
                                            <p:cond delay="1808"/>
                                          </p:stCondLst>
                                        </p:cTn>
                                        <p:tgtEl>
                                          <p:spTgt spid="10"/>
                                        </p:tgtEl>
                                      </p:cBhvr>
                                      <p:to x="100000" y="95000"/>
                                    </p:animScale>
                                    <p:animScale>
                                      <p:cBhvr>
                                        <p:cTn id="35" dur="166" decel="50000">
                                          <p:stCondLst>
                                            <p:cond delay="1834"/>
                                          </p:stCondLst>
                                        </p:cTn>
                                        <p:tgtEl>
                                          <p:spTgt spid="10"/>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48" presetClass="entr" presetSubtype="0" accel="50000"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1" dur="500" fill="hold"/>
                                        <p:tgtEl>
                                          <p:spTgt spid="11"/>
                                        </p:tgtEl>
                                        <p:attrNameLst>
                                          <p:attrName>ppt_x</p:attrName>
                                        </p:attrNameLst>
                                      </p:cBhvr>
                                      <p:tavLst>
                                        <p:tav tm="0">
                                          <p:val>
                                            <p:fltVal val="-1"/>
                                          </p:val>
                                        </p:tav>
                                        <p:tav tm="50000">
                                          <p:val>
                                            <p:fltVal val="0.95"/>
                                          </p:val>
                                        </p:tav>
                                        <p:tav tm="100000">
                                          <p:val>
                                            <p:strVal val="#ppt_x"/>
                                          </p:val>
                                        </p:tav>
                                      </p:tavLst>
                                    </p:anim>
                                    <p:anim calcmode="lin" valueType="num">
                                      <p:cBhvr>
                                        <p:cTn id="42" dur="500" fill="hold"/>
                                        <p:tgtEl>
                                          <p:spTgt spid="11"/>
                                        </p:tgtEl>
                                        <p:attrNameLst>
                                          <p:attrName>ppt_y</p:attrName>
                                        </p:attrNameLst>
                                      </p:cBhvr>
                                      <p:tavLst>
                                        <p:tav tm="0">
                                          <p:val>
                                            <p:strVal val="#ppt_y"/>
                                          </p:val>
                                        </p:tav>
                                        <p:tav tm="100000">
                                          <p:val>
                                            <p:strVal val="#ppt_y"/>
                                          </p:val>
                                        </p:tav>
                                      </p:tavLst>
                                    </p:anim>
                                    <p:animEffect transition="in" filter="fade">
                                      <p:cBhvr>
                                        <p:cTn id="43" dur="500"/>
                                        <p:tgtEl>
                                          <p:spTgt spid="11"/>
                                        </p:tgtEl>
                                      </p:cBhvr>
                                    </p:animEffect>
                                  </p:childTnLst>
                                </p:cTn>
                              </p:par>
                              <p:par>
                                <p:cTn id="44" presetID="26" presetClass="exit" presetSubtype="0" fill="hold" nodeType="withEffect">
                                  <p:stCondLst>
                                    <p:cond delay="0"/>
                                  </p:stCondLst>
                                  <p:childTnLst>
                                    <p:animEffect transition="out" filter="wipe(down)">
                                      <p:cBhvr>
                                        <p:cTn id="45" dur="270" accel="50000">
                                          <p:stCondLst>
                                            <p:cond delay="2730"/>
                                          </p:stCondLst>
                                        </p:cTn>
                                        <p:tgtEl>
                                          <p:spTgt spid="10"/>
                                        </p:tgtEl>
                                      </p:cBhvr>
                                    </p:animEffect>
                                    <p:anim calcmode="lin" valueType="num">
                                      <p:cBhvr>
                                        <p:cTn id="46" dur="2733" tmFilter="0,0; 0.14,0.31; 0.43,0.73; 0.71,0.91; 1.0,1.0">
                                          <p:stCondLst>
                                            <p:cond delay="0"/>
                                          </p:stCondLst>
                                        </p:cTn>
                                        <p:tgtEl>
                                          <p:spTgt spid="10"/>
                                        </p:tgtEl>
                                        <p:attrNameLst>
                                          <p:attrName>ppt_x</p:attrName>
                                        </p:attrNameLst>
                                      </p:cBhvr>
                                      <p:tavLst>
                                        <p:tav tm="0">
                                          <p:val>
                                            <p:strVal val="ppt_x"/>
                                          </p:val>
                                        </p:tav>
                                        <p:tav tm="100000">
                                          <p:val>
                                            <p:strVal val="#ppt_x+0.25"/>
                                          </p:val>
                                        </p:tav>
                                      </p:tavLst>
                                    </p:anim>
                                    <p:anim calcmode="lin" valueType="num">
                                      <p:cBhvr>
                                        <p:cTn id="47" dur="267">
                                          <p:stCondLst>
                                            <p:cond delay="2733"/>
                                          </p:stCondLst>
                                        </p:cTn>
                                        <p:tgtEl>
                                          <p:spTgt spid="10"/>
                                        </p:tgtEl>
                                        <p:attrNameLst>
                                          <p:attrName>ppt_x</p:attrName>
                                        </p:attrNameLst>
                                      </p:cBhvr>
                                      <p:tavLst>
                                        <p:tav tm="0">
                                          <p:val>
                                            <p:strVal val="ppt_x"/>
                                          </p:val>
                                        </p:tav>
                                        <p:tav tm="100000">
                                          <p:val>
                                            <p:strVal val="ppt_x"/>
                                          </p:val>
                                        </p:tav>
                                      </p:tavLst>
                                    </p:anim>
                                    <p:anim calcmode="lin" valueType="num">
                                      <p:cBhvr>
                                        <p:cTn id="48" dur="996" tmFilter="0.0,0.0;0.25,0.07;0.50,0.2;0.75,0.467;1.0,1.0">
                                          <p:stCondLst>
                                            <p:cond delay="0"/>
                                          </p:stCondLst>
                                        </p:cTn>
                                        <p:tgtEl>
                                          <p:spTgt spid="10"/>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49" dur="996" tmFilter="0, 0; 0.125,0.2665; 0.25,0.4; 0.375,0.465; 0.5,0.5;  0.625,0.535; 0.75,0.6; 0.875,0.7335; 1,1">
                                          <p:stCondLst>
                                            <p:cond delay="996"/>
                                          </p:stCondLst>
                                        </p:cTn>
                                        <p:tgtEl>
                                          <p:spTgt spid="10"/>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50" dur="498" tmFilter="0, 0; 0.125,0.2665; 0.25,0.4; 0.375,0.465; 0.5,0.5;  0.625,0.535; 0.75,0.6; 0.875,0.7335; 1,1">
                                          <p:stCondLst>
                                            <p:cond delay="1986"/>
                                          </p:stCondLst>
                                        </p:cTn>
                                        <p:tgtEl>
                                          <p:spTgt spid="10"/>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51" dur="246" tmFilter="0, 0; 0.125,0.2665; 0.25,0.4; 0.375,0.465; 0.5,0.5;  0.625,0.535; 0.75,0.6; 0.875,0.7335; 1,1">
                                          <p:stCondLst>
                                            <p:cond delay="2484"/>
                                          </p:stCondLst>
                                        </p:cTn>
                                        <p:tgtEl>
                                          <p:spTgt spid="10"/>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52" dur="270" accel="50000">
                                          <p:stCondLst>
                                            <p:cond delay="2730"/>
                                          </p:stCondLst>
                                        </p:cTn>
                                        <p:tgtEl>
                                          <p:spTgt spid="10"/>
                                        </p:tgtEl>
                                        <p:attrNameLst>
                                          <p:attrName>ppt_y</p:attrName>
                                        </p:attrNameLst>
                                      </p:cBhvr>
                                      <p:tavLst>
                                        <p:tav tm="0">
                                          <p:val>
                                            <p:strVal val="ppt_y"/>
                                          </p:val>
                                        </p:tav>
                                        <p:tav tm="100000">
                                          <p:val>
                                            <p:strVal val="ppt_y+ppt_h"/>
                                          </p:val>
                                        </p:tav>
                                      </p:tavLst>
                                    </p:anim>
                                    <p:animScale>
                                      <p:cBhvr>
                                        <p:cTn id="53" dur="39">
                                          <p:stCondLst>
                                            <p:cond delay="930"/>
                                          </p:stCondLst>
                                        </p:cTn>
                                        <p:tgtEl>
                                          <p:spTgt spid="10"/>
                                        </p:tgtEl>
                                      </p:cBhvr>
                                      <p:to x="100000" y="60000"/>
                                    </p:animScale>
                                    <p:animScale>
                                      <p:cBhvr>
                                        <p:cTn id="54" dur="249" decel="50000">
                                          <p:stCondLst>
                                            <p:cond delay="969"/>
                                          </p:stCondLst>
                                        </p:cTn>
                                        <p:tgtEl>
                                          <p:spTgt spid="10"/>
                                        </p:tgtEl>
                                      </p:cBhvr>
                                      <p:to x="100000" y="100000"/>
                                    </p:animScale>
                                    <p:animScale>
                                      <p:cBhvr>
                                        <p:cTn id="55" dur="39">
                                          <p:stCondLst>
                                            <p:cond delay="1968"/>
                                          </p:stCondLst>
                                        </p:cTn>
                                        <p:tgtEl>
                                          <p:spTgt spid="10"/>
                                        </p:tgtEl>
                                      </p:cBhvr>
                                      <p:to x="100000" y="80000"/>
                                    </p:animScale>
                                    <p:animScale>
                                      <p:cBhvr>
                                        <p:cTn id="56" dur="249" decel="50000">
                                          <p:stCondLst>
                                            <p:cond delay="2007"/>
                                          </p:stCondLst>
                                        </p:cTn>
                                        <p:tgtEl>
                                          <p:spTgt spid="10"/>
                                        </p:tgtEl>
                                      </p:cBhvr>
                                      <p:to x="100000" y="100000"/>
                                    </p:animScale>
                                    <p:animScale>
                                      <p:cBhvr>
                                        <p:cTn id="57" dur="39">
                                          <p:stCondLst>
                                            <p:cond delay="2463"/>
                                          </p:stCondLst>
                                        </p:cTn>
                                        <p:tgtEl>
                                          <p:spTgt spid="10"/>
                                        </p:tgtEl>
                                      </p:cBhvr>
                                      <p:to x="100000" y="90000"/>
                                    </p:animScale>
                                    <p:animScale>
                                      <p:cBhvr>
                                        <p:cTn id="58" dur="249" decel="50000">
                                          <p:stCondLst>
                                            <p:cond delay="2502"/>
                                          </p:stCondLst>
                                        </p:cTn>
                                        <p:tgtEl>
                                          <p:spTgt spid="10"/>
                                        </p:tgtEl>
                                      </p:cBhvr>
                                      <p:to x="100000" y="100000"/>
                                    </p:animScale>
                                    <p:animScale>
                                      <p:cBhvr>
                                        <p:cTn id="59" dur="39">
                                          <p:stCondLst>
                                            <p:cond delay="2712"/>
                                          </p:stCondLst>
                                        </p:cTn>
                                        <p:tgtEl>
                                          <p:spTgt spid="10"/>
                                        </p:tgtEl>
                                      </p:cBhvr>
                                      <p:to x="100000" y="95000"/>
                                    </p:animScale>
                                    <p:animScale>
                                      <p:cBhvr>
                                        <p:cTn id="60" dur="249" decel="50000">
                                          <p:stCondLst>
                                            <p:cond delay="2751"/>
                                          </p:stCondLst>
                                        </p:cTn>
                                        <p:tgtEl>
                                          <p:spTgt spid="10"/>
                                        </p:tgtEl>
                                      </p:cBhvr>
                                      <p:to x="100000" y="100000"/>
                                    </p:animScale>
                                    <p:set>
                                      <p:cBhvr>
                                        <p:cTn id="61" dur="1" fill="hold">
                                          <p:stCondLst>
                                            <p:cond delay="2999"/>
                                          </p:stCondLst>
                                        </p:cTn>
                                        <p:tgtEl>
                                          <p:spTgt spid="10"/>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2" presetClass="exit" presetSubtype="12" accel="50000" decel="50000" fill="hold" nodeType="clickEffect">
                                  <p:stCondLst>
                                    <p:cond delay="0"/>
                                  </p:stCondLst>
                                  <p:childTnLst>
                                    <p:anim calcmode="lin" valueType="num">
                                      <p:cBhvr additive="base">
                                        <p:cTn id="65" dur="500"/>
                                        <p:tgtEl>
                                          <p:spTgt spid="11"/>
                                        </p:tgtEl>
                                        <p:attrNameLst>
                                          <p:attrName>ppt_x</p:attrName>
                                        </p:attrNameLst>
                                      </p:cBhvr>
                                      <p:tavLst>
                                        <p:tav tm="0">
                                          <p:val>
                                            <p:strVal val="ppt_x"/>
                                          </p:val>
                                        </p:tav>
                                        <p:tav tm="100000">
                                          <p:val>
                                            <p:strVal val="0-ppt_w/2"/>
                                          </p:val>
                                        </p:tav>
                                      </p:tavLst>
                                    </p:anim>
                                    <p:anim calcmode="lin" valueType="num">
                                      <p:cBhvr additive="base">
                                        <p:cTn id="66" dur="500"/>
                                        <p:tgtEl>
                                          <p:spTgt spid="11"/>
                                        </p:tgtEl>
                                        <p:attrNameLst>
                                          <p:attrName>ppt_y</p:attrName>
                                        </p:attrNameLst>
                                      </p:cBhvr>
                                      <p:tavLst>
                                        <p:tav tm="0">
                                          <p:val>
                                            <p:strVal val="ppt_y"/>
                                          </p:val>
                                        </p:tav>
                                        <p:tav tm="100000">
                                          <p:val>
                                            <p:strVal val="1+ppt_h/2"/>
                                          </p:val>
                                        </p:tav>
                                      </p:tavLst>
                                    </p:anim>
                                    <p:set>
                                      <p:cBhvr>
                                        <p:cTn id="67" dur="1" fill="hold">
                                          <p:stCondLst>
                                            <p:cond delay="499"/>
                                          </p:stCondLst>
                                        </p:cTn>
                                        <p:tgtEl>
                                          <p:spTgt spid="11"/>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38" presetClass="entr" presetSubtype="0" accel="50000" fill="hold" grpId="0" nodeType="clickEffect">
                                  <p:stCondLst>
                                    <p:cond delay="0"/>
                                  </p:stCondLst>
                                  <p:iterate type="lt">
                                    <p:tmPct val="50000"/>
                                  </p:iterate>
                                  <p:childTnLst>
                                    <p:set>
                                      <p:cBhvr>
                                        <p:cTn id="71" dur="1" fill="hold">
                                          <p:stCondLst>
                                            <p:cond delay="0"/>
                                          </p:stCondLst>
                                        </p:cTn>
                                        <p:tgtEl>
                                          <p:spTgt spid="5"/>
                                        </p:tgtEl>
                                        <p:attrNameLst>
                                          <p:attrName>style.visibility</p:attrName>
                                        </p:attrNameLst>
                                      </p:cBhvr>
                                      <p:to>
                                        <p:strVal val="visible"/>
                                      </p:to>
                                    </p:set>
                                    <p:set>
                                      <p:cBhvr>
                                        <p:cTn id="72" dur="228" fill="hold">
                                          <p:stCondLst>
                                            <p:cond delay="0"/>
                                          </p:stCondLst>
                                        </p:cTn>
                                        <p:tgtEl>
                                          <p:spTgt spid="5"/>
                                        </p:tgtEl>
                                        <p:attrNameLst>
                                          <p:attrName>style.rotation</p:attrName>
                                        </p:attrNameLst>
                                      </p:cBhvr>
                                      <p:to>
                                        <p:strVal val="-45.0"/>
                                      </p:to>
                                    </p:set>
                                    <p:anim calcmode="lin" valueType="num">
                                      <p:cBhvr>
                                        <p:cTn id="73" dur="228" fill="hold">
                                          <p:stCondLst>
                                            <p:cond delay="228"/>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74" dur="228"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75" dur="78" decel="50000" autoRev="1" fill="hold">
                                          <p:stCondLst>
                                            <p:cond delay="228"/>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76" dur="68" fill="hold">
                                          <p:stCondLst>
                                            <p:cond delay="432"/>
                                          </p:stCondLst>
                                        </p:cTn>
                                        <p:tgtEl>
                                          <p:spTgt spid="5"/>
                                        </p:tgtEl>
                                        <p:attrNameLst>
                                          <p:attrName>ppt_y</p:attrName>
                                        </p:attrNameLst>
                                      </p:cBhvr>
                                      <p:tavLst>
                                        <p:tav tm="0">
                                          <p:val>
                                            <p:strVal val="#ppt_y-(0.354*#ppt_w-0.172*#ppt_h)"/>
                                          </p:val>
                                        </p:tav>
                                        <p:tav tm="100000">
                                          <p:val>
                                            <p:strVal val="#ppt_y"/>
                                          </p:val>
                                        </p:tav>
                                      </p:tavLst>
                                    </p:anim>
                                  </p:childTnLst>
                                </p:cTn>
                              </p:par>
                              <p:par>
                                <p:cTn id="77" presetID="1" presetClass="entr" presetSubtype="0" fill="hold" nodeType="withEffect">
                                  <p:stCondLst>
                                    <p:cond delay="0"/>
                                  </p:stCondLst>
                                  <p:childTnLst>
                                    <p:set>
                                      <p:cBhvr>
                                        <p:cTn id="78" dur="1" fill="hold">
                                          <p:stCondLst>
                                            <p:cond delay="0"/>
                                          </p:stCondLst>
                                        </p:cTn>
                                        <p:tgtEl>
                                          <p:spTgt spid="1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2" presetClass="entr" presetSubtype="4" accel="50000" decel="50000" fill="hold" grpId="0" nodeType="clickEffect">
                                  <p:stCondLst>
                                    <p:cond delay="0"/>
                                  </p:stCondLst>
                                  <p:childTnLst>
                                    <p:set>
                                      <p:cBhvr>
                                        <p:cTn id="82" dur="1" fill="hold">
                                          <p:stCondLst>
                                            <p:cond delay="0"/>
                                          </p:stCondLst>
                                        </p:cTn>
                                        <p:tgtEl>
                                          <p:spTgt spid="4"/>
                                        </p:tgtEl>
                                        <p:attrNameLst>
                                          <p:attrName>style.visibility</p:attrName>
                                        </p:attrNameLst>
                                      </p:cBhvr>
                                      <p:to>
                                        <p:strVal val="visible"/>
                                      </p:to>
                                    </p:set>
                                    <p:anim calcmode="lin" valueType="num">
                                      <p:cBhvr additive="base">
                                        <p:cTn id="83" dur="500" fill="hold"/>
                                        <p:tgtEl>
                                          <p:spTgt spid="4"/>
                                        </p:tgtEl>
                                        <p:attrNameLst>
                                          <p:attrName>ppt_x</p:attrName>
                                        </p:attrNameLst>
                                      </p:cBhvr>
                                      <p:tavLst>
                                        <p:tav tm="0">
                                          <p:val>
                                            <p:strVal val="#ppt_x"/>
                                          </p:val>
                                        </p:tav>
                                        <p:tav tm="100000">
                                          <p:val>
                                            <p:strVal val="#ppt_x"/>
                                          </p:val>
                                        </p:tav>
                                      </p:tavLst>
                                    </p:anim>
                                    <p:anim calcmode="lin" valueType="num">
                                      <p:cBhvr additive="base">
                                        <p:cTn id="8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7" presetClass="entr" presetSubtype="0" fill="hold" grpId="0" nodeType="clickEffect">
                                  <p:stCondLst>
                                    <p:cond delay="0"/>
                                  </p:stCondLst>
                                  <p:iterate type="lt">
                                    <p:tmPct val="50000"/>
                                  </p:iterate>
                                  <p:childTnLst>
                                    <p:set>
                                      <p:cBhvr>
                                        <p:cTn id="88" dur="1" fill="hold">
                                          <p:stCondLst>
                                            <p:cond delay="0"/>
                                          </p:stCondLst>
                                        </p:cTn>
                                        <p:tgtEl>
                                          <p:spTgt spid="6"/>
                                        </p:tgtEl>
                                        <p:attrNameLst>
                                          <p:attrName>style.visibility</p:attrName>
                                        </p:attrNameLst>
                                      </p:cBhvr>
                                      <p:to>
                                        <p:strVal val="visible"/>
                                      </p:to>
                                    </p:set>
                                    <p:anim calcmode="discrete" valueType="clr">
                                      <p:cBhvr override="childStyle">
                                        <p:cTn id="89"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90" dur="80"/>
                                        <p:tgtEl>
                                          <p:spTgt spid="6"/>
                                        </p:tgtEl>
                                        <p:attrNameLst>
                                          <p:attrName>fillcolor</p:attrName>
                                        </p:attrNameLst>
                                      </p:cBhvr>
                                      <p:tavLst>
                                        <p:tav tm="0">
                                          <p:val>
                                            <p:clrVal>
                                              <a:schemeClr val="accent2"/>
                                            </p:clrVal>
                                          </p:val>
                                        </p:tav>
                                        <p:tav tm="50000">
                                          <p:val>
                                            <p:clrVal>
                                              <a:schemeClr val="hlink"/>
                                            </p:clrVal>
                                          </p:val>
                                        </p:tav>
                                      </p:tavLst>
                                    </p:anim>
                                    <p:set>
                                      <p:cBhvr>
                                        <p:cTn id="91" dur="80"/>
                                        <p:tgtEl>
                                          <p:spTgt spid="6"/>
                                        </p:tgtEl>
                                        <p:attrNameLst>
                                          <p:attrName>fill.type</p:attrName>
                                        </p:attrNameLst>
                                      </p:cBhvr>
                                      <p:to>
                                        <p:strVal val="solid"/>
                                      </p:to>
                                    </p:set>
                                  </p:childTnLst>
                                </p:cTn>
                              </p:par>
                            </p:childTnLst>
                          </p:cTn>
                        </p:par>
                      </p:childTnLst>
                    </p:cTn>
                  </p:par>
                  <p:par>
                    <p:cTn id="92" fill="hold">
                      <p:stCondLst>
                        <p:cond delay="indefinite"/>
                      </p:stCondLst>
                      <p:childTnLst>
                        <p:par>
                          <p:cTn id="93" fill="hold">
                            <p:stCondLst>
                              <p:cond delay="0"/>
                            </p:stCondLst>
                            <p:childTnLst>
                              <p:par>
                                <p:cTn id="94" presetID="7" presetClass="entr" presetSubtype="8" fill="hold" nodeType="clickEffect">
                                  <p:stCondLst>
                                    <p:cond delay="0"/>
                                  </p:stCondLst>
                                  <p:childTnLst>
                                    <p:set>
                                      <p:cBhvr>
                                        <p:cTn id="95" dur="1" fill="hold">
                                          <p:stCondLst>
                                            <p:cond delay="0"/>
                                          </p:stCondLst>
                                        </p:cTn>
                                        <p:tgtEl>
                                          <p:spTgt spid="12"/>
                                        </p:tgtEl>
                                        <p:attrNameLst>
                                          <p:attrName>style.visibility</p:attrName>
                                        </p:attrNameLst>
                                      </p:cBhvr>
                                      <p:to>
                                        <p:strVal val="visible"/>
                                      </p:to>
                                    </p:set>
                                    <p:anim calcmode="lin" valueType="num">
                                      <p:cBhvr additive="base">
                                        <p:cTn id="96" dur="5000" fill="hold"/>
                                        <p:tgtEl>
                                          <p:spTgt spid="12"/>
                                        </p:tgtEl>
                                        <p:attrNameLst>
                                          <p:attrName>ppt_x</p:attrName>
                                        </p:attrNameLst>
                                      </p:cBhvr>
                                      <p:tavLst>
                                        <p:tav tm="0">
                                          <p:val>
                                            <p:strVal val="0-#ppt_w/2"/>
                                          </p:val>
                                        </p:tav>
                                        <p:tav tm="100000">
                                          <p:val>
                                            <p:strVal val="#ppt_x"/>
                                          </p:val>
                                        </p:tav>
                                      </p:tavLst>
                                    </p:anim>
                                    <p:anim calcmode="lin" valueType="num">
                                      <p:cBhvr additive="base">
                                        <p:cTn id="97" dur="5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6" accel="50000" decel="50000" fill="hold" nodeType="clickEffect">
                                  <p:stCondLst>
                                    <p:cond delay="0"/>
                                  </p:stCondLst>
                                  <p:childTnLst>
                                    <p:set>
                                      <p:cBhvr>
                                        <p:cTn id="101" dur="1" fill="hold">
                                          <p:stCondLst>
                                            <p:cond delay="0"/>
                                          </p:stCondLst>
                                        </p:cTn>
                                        <p:tgtEl>
                                          <p:spTgt spid="14"/>
                                        </p:tgtEl>
                                        <p:attrNameLst>
                                          <p:attrName>style.visibility</p:attrName>
                                        </p:attrNameLst>
                                      </p:cBhvr>
                                      <p:to>
                                        <p:strVal val="visible"/>
                                      </p:to>
                                    </p:set>
                                    <p:anim calcmode="lin" valueType="num">
                                      <p:cBhvr additive="base">
                                        <p:cTn id="102" dur="500" fill="hold"/>
                                        <p:tgtEl>
                                          <p:spTgt spid="14"/>
                                        </p:tgtEl>
                                        <p:attrNameLst>
                                          <p:attrName>ppt_x</p:attrName>
                                        </p:attrNameLst>
                                      </p:cBhvr>
                                      <p:tavLst>
                                        <p:tav tm="0">
                                          <p:val>
                                            <p:strVal val="1+#ppt_w/2"/>
                                          </p:val>
                                        </p:tav>
                                        <p:tav tm="100000">
                                          <p:val>
                                            <p:strVal val="#ppt_x"/>
                                          </p:val>
                                        </p:tav>
                                      </p:tavLst>
                                    </p:anim>
                                    <p:anim calcmode="lin" valueType="num">
                                      <p:cBhvr additive="base">
                                        <p:cTn id="10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1" presetClass="entr" presetSubtype="0" fill="hold" nodeType="clickEffect">
                                  <p:stCondLst>
                                    <p:cond delay="0"/>
                                  </p:stCondLst>
                                  <p:childTnLst>
                                    <p:set>
                                      <p:cBhvr>
                                        <p:cTn id="107" dur="1" fill="hold">
                                          <p:stCondLst>
                                            <p:cond delay="0"/>
                                          </p:stCondLst>
                                        </p:cTn>
                                        <p:tgtEl>
                                          <p:spTgt spid="18"/>
                                        </p:tgtEl>
                                        <p:attrNameLst>
                                          <p:attrName>style.visibility</p:attrName>
                                        </p:attrNameLst>
                                      </p:cBhvr>
                                      <p:to>
                                        <p:strVal val="visible"/>
                                      </p:to>
                                    </p:set>
                                  </p:childTnLst>
                                </p:cTn>
                              </p:par>
                            </p:childTnLst>
                          </p:cTn>
                        </p:par>
                      </p:childTnLst>
                    </p:cTn>
                  </p:par>
                  <p:par>
                    <p:cTn id="108" fill="hold">
                      <p:stCondLst>
                        <p:cond delay="indefinite"/>
                      </p:stCondLst>
                      <p:childTnLst>
                        <p:par>
                          <p:cTn id="109" fill="hold">
                            <p:stCondLst>
                              <p:cond delay="0"/>
                            </p:stCondLst>
                            <p:childTnLst>
                              <p:par>
                                <p:cTn id="110" presetID="12" presetClass="entr" presetSubtype="4" fill="hold" nodeType="clickEffect">
                                  <p:stCondLst>
                                    <p:cond delay="0"/>
                                  </p:stCondLst>
                                  <p:childTnLst>
                                    <p:set>
                                      <p:cBhvr>
                                        <p:cTn id="111" dur="1" fill="hold">
                                          <p:stCondLst>
                                            <p:cond delay="0"/>
                                          </p:stCondLst>
                                        </p:cTn>
                                        <p:tgtEl>
                                          <p:spTgt spid="15"/>
                                        </p:tgtEl>
                                        <p:attrNameLst>
                                          <p:attrName>style.visibility</p:attrName>
                                        </p:attrNameLst>
                                      </p:cBhvr>
                                      <p:to>
                                        <p:strVal val="visible"/>
                                      </p:to>
                                    </p:set>
                                    <p:animEffect transition="in" filter="slide(fromBottom)">
                                      <p:cBhvr>
                                        <p:cTn id="112" dur="500"/>
                                        <p:tgtEl>
                                          <p:spTgt spid="15"/>
                                        </p:tgtEl>
                                      </p:cBhvr>
                                    </p:animEffect>
                                  </p:childTnLst>
                                </p:cTn>
                              </p:par>
                              <p:par>
                                <p:cTn id="113" presetID="10" presetClass="entr" presetSubtype="0" fill="hold" nodeType="withEffect">
                                  <p:stCondLst>
                                    <p:cond delay="0"/>
                                  </p:stCondLst>
                                  <p:childTnLst>
                                    <p:set>
                                      <p:cBhvr>
                                        <p:cTn id="114" dur="1" fill="hold">
                                          <p:stCondLst>
                                            <p:cond delay="0"/>
                                          </p:stCondLst>
                                        </p:cTn>
                                        <p:tgtEl>
                                          <p:spTgt spid="19"/>
                                        </p:tgtEl>
                                        <p:attrNameLst>
                                          <p:attrName>style.visibility</p:attrName>
                                        </p:attrNameLst>
                                      </p:cBhvr>
                                      <p:to>
                                        <p:strVal val="visible"/>
                                      </p:to>
                                    </p:set>
                                    <p:animEffect transition="in" filter="fade">
                                      <p:cBhvr>
                                        <p:cTn id="115" dur="2000"/>
                                        <p:tgtEl>
                                          <p:spTgt spid="19"/>
                                        </p:tgtEl>
                                      </p:cBhvr>
                                    </p:animEffect>
                                  </p:childTnLst>
                                </p:cTn>
                              </p:par>
                            </p:childTnLst>
                          </p:cTn>
                        </p:par>
                      </p:childTnLst>
                    </p:cTn>
                  </p:par>
                  <p:par>
                    <p:cTn id="116" fill="hold">
                      <p:stCondLst>
                        <p:cond delay="indefinite"/>
                      </p:stCondLst>
                      <p:childTnLst>
                        <p:par>
                          <p:cTn id="117" fill="hold">
                            <p:stCondLst>
                              <p:cond delay="0"/>
                            </p:stCondLst>
                            <p:childTnLst>
                              <p:par>
                                <p:cTn id="118" presetID="1" presetClass="exit" presetSubtype="0" fill="hold" grpId="1" nodeType="clickEffect">
                                  <p:stCondLst>
                                    <p:cond delay="0"/>
                                  </p:stCondLst>
                                  <p:childTnLst>
                                    <p:set>
                                      <p:cBhvr>
                                        <p:cTn id="119" dur="1" fill="hold">
                                          <p:stCondLst>
                                            <p:cond delay="0"/>
                                          </p:stCondLst>
                                        </p:cTn>
                                        <p:tgtEl>
                                          <p:spTgt spid="4"/>
                                        </p:tgtEl>
                                        <p:attrNameLst>
                                          <p:attrName>style.visibility</p:attrName>
                                        </p:attrNameLst>
                                      </p:cBhvr>
                                      <p:to>
                                        <p:strVal val="hidden"/>
                                      </p:to>
                                    </p:set>
                                  </p:childTnLst>
                                </p:cTn>
                              </p:par>
                            </p:childTnLst>
                          </p:cTn>
                        </p:par>
                      </p:childTnLst>
                    </p:cTn>
                  </p:par>
                  <p:par>
                    <p:cTn id="120" fill="hold">
                      <p:stCondLst>
                        <p:cond delay="indefinite"/>
                      </p:stCondLst>
                      <p:childTnLst>
                        <p:par>
                          <p:cTn id="121" fill="hold">
                            <p:stCondLst>
                              <p:cond delay="0"/>
                            </p:stCondLst>
                            <p:childTnLst>
                              <p:par>
                                <p:cTn id="122" presetID="1" presetClass="exit" presetSubtype="0" fill="hold" grpId="1" nodeType="clickEffect">
                                  <p:stCondLst>
                                    <p:cond delay="0"/>
                                  </p:stCondLst>
                                  <p:iterate type="lt">
                                    <p:tmAbs val="0"/>
                                  </p:iterate>
                                  <p:childTnLst>
                                    <p:set>
                                      <p:cBhvr>
                                        <p:cTn id="123" dur="1" fill="hold">
                                          <p:stCondLst>
                                            <p:cond delay="0"/>
                                          </p:stCondLst>
                                        </p:cTn>
                                        <p:tgtEl>
                                          <p:spTgt spid="5"/>
                                        </p:tgtEl>
                                        <p:attrNameLst>
                                          <p:attrName>style.visibility</p:attrName>
                                        </p:attrNameLst>
                                      </p:cBhvr>
                                      <p:to>
                                        <p:strVal val="hidden"/>
                                      </p:to>
                                    </p:set>
                                  </p:childTnLst>
                                </p:cTn>
                              </p:par>
                            </p:childTnLst>
                          </p:cTn>
                        </p:par>
                      </p:childTnLst>
                    </p:cTn>
                  </p:par>
                  <p:par>
                    <p:cTn id="124" fill="hold">
                      <p:stCondLst>
                        <p:cond delay="indefinite"/>
                      </p:stCondLst>
                      <p:childTnLst>
                        <p:par>
                          <p:cTn id="125" fill="hold">
                            <p:stCondLst>
                              <p:cond delay="0"/>
                            </p:stCondLst>
                            <p:childTnLst>
                              <p:par>
                                <p:cTn id="126" presetID="1" presetClass="exit" presetSubtype="0" fill="hold" nodeType="clickEffect">
                                  <p:stCondLst>
                                    <p:cond delay="0"/>
                                  </p:stCondLst>
                                  <p:childTnLst>
                                    <p:set>
                                      <p:cBhvr>
                                        <p:cTn id="127" dur="1" fill="hold">
                                          <p:stCondLst>
                                            <p:cond delay="0"/>
                                          </p:stCondLst>
                                        </p:cTn>
                                        <p:tgtEl>
                                          <p:spTgt spid="16"/>
                                        </p:tgtEl>
                                        <p:attrNameLst>
                                          <p:attrName>style.visibility</p:attrName>
                                        </p:attrNameLst>
                                      </p:cBhvr>
                                      <p:to>
                                        <p:strVal val="hidden"/>
                                      </p:to>
                                    </p:set>
                                  </p:childTnLst>
                                </p:cTn>
                              </p:par>
                            </p:childTnLst>
                          </p:cTn>
                        </p:par>
                      </p:childTnLst>
                    </p:cTn>
                  </p:par>
                  <p:par>
                    <p:cTn id="128" fill="hold">
                      <p:stCondLst>
                        <p:cond delay="indefinite"/>
                      </p:stCondLst>
                      <p:childTnLst>
                        <p:par>
                          <p:cTn id="129" fill="hold">
                            <p:stCondLst>
                              <p:cond delay="0"/>
                            </p:stCondLst>
                            <p:childTnLst>
                              <p:par>
                                <p:cTn id="130" presetID="54" presetClass="exit" presetSubtype="0" decel="100000" fill="hold" grpId="1" nodeType="clickEffect">
                                  <p:stCondLst>
                                    <p:cond delay="0"/>
                                  </p:stCondLst>
                                  <p:iterate type="lt">
                                    <p:tmPct val="0"/>
                                  </p:iterate>
                                  <p:childTnLst>
                                    <p:anim calcmode="lin" valueType="num">
                                      <p:cBhvr>
                                        <p:cTn id="131" dur="500"/>
                                        <p:tgtEl>
                                          <p:spTgt spid="6"/>
                                        </p:tgtEl>
                                        <p:attrNameLst>
                                          <p:attrName>ppt_w</p:attrName>
                                        </p:attrNameLst>
                                      </p:cBhvr>
                                      <p:tavLst>
                                        <p:tav tm="0">
                                          <p:val>
                                            <p:strVal val="ppt_w"/>
                                          </p:val>
                                        </p:tav>
                                        <p:tav tm="100000">
                                          <p:val>
                                            <p:strVal val="ppt_w*0.05"/>
                                          </p:val>
                                        </p:tav>
                                      </p:tavLst>
                                    </p:anim>
                                    <p:anim calcmode="lin" valueType="num">
                                      <p:cBhvr>
                                        <p:cTn id="132" dur="500"/>
                                        <p:tgtEl>
                                          <p:spTgt spid="6"/>
                                        </p:tgtEl>
                                        <p:attrNameLst>
                                          <p:attrName>ppt_h</p:attrName>
                                        </p:attrNameLst>
                                      </p:cBhvr>
                                      <p:tavLst>
                                        <p:tav tm="0">
                                          <p:val>
                                            <p:strVal val="ppt_h"/>
                                          </p:val>
                                        </p:tav>
                                        <p:tav tm="100000">
                                          <p:val>
                                            <p:strVal val="ppt_h"/>
                                          </p:val>
                                        </p:tav>
                                      </p:tavLst>
                                    </p:anim>
                                    <p:anim calcmode="lin" valueType="num">
                                      <p:cBhvr>
                                        <p:cTn id="133" dur="500"/>
                                        <p:tgtEl>
                                          <p:spTgt spid="6"/>
                                        </p:tgtEl>
                                        <p:attrNameLst>
                                          <p:attrName>ppt_x</p:attrName>
                                        </p:attrNameLst>
                                      </p:cBhvr>
                                      <p:tavLst>
                                        <p:tav tm="0">
                                          <p:val>
                                            <p:strVal val="ppt_x"/>
                                          </p:val>
                                        </p:tav>
                                        <p:tav tm="100000">
                                          <p:val>
                                            <p:strVal val="ppt_x-.2"/>
                                          </p:val>
                                        </p:tav>
                                      </p:tavLst>
                                    </p:anim>
                                    <p:anim calcmode="lin" valueType="num">
                                      <p:cBhvr>
                                        <p:cTn id="134" dur="500"/>
                                        <p:tgtEl>
                                          <p:spTgt spid="6"/>
                                        </p:tgtEl>
                                        <p:attrNameLst>
                                          <p:attrName>ppt_y</p:attrName>
                                        </p:attrNameLst>
                                      </p:cBhvr>
                                      <p:tavLst>
                                        <p:tav tm="0">
                                          <p:val>
                                            <p:strVal val="ppt_y"/>
                                          </p:val>
                                        </p:tav>
                                        <p:tav tm="100000">
                                          <p:val>
                                            <p:strVal val="ppt_y"/>
                                          </p:val>
                                        </p:tav>
                                      </p:tavLst>
                                    </p:anim>
                                    <p:animEffect transition="out" filter="fade">
                                      <p:cBhvr>
                                        <p:cTn id="135" dur="500"/>
                                        <p:tgtEl>
                                          <p:spTgt spid="6"/>
                                        </p:tgtEl>
                                      </p:cBhvr>
                                    </p:animEffect>
                                    <p:set>
                                      <p:cBhvr>
                                        <p:cTn id="136" dur="1" fill="hold">
                                          <p:stCondLst>
                                            <p:cond delay="499"/>
                                          </p:stCondLst>
                                        </p:cTn>
                                        <p:tgtEl>
                                          <p:spTgt spid="6"/>
                                        </p:tgtEl>
                                        <p:attrNameLst>
                                          <p:attrName>style.visibility</p:attrName>
                                        </p:attrNameLst>
                                      </p:cBhvr>
                                      <p:to>
                                        <p:strVal val="hidden"/>
                                      </p:to>
                                    </p:set>
                                  </p:childTnLst>
                                </p:cTn>
                              </p:par>
                            </p:childTnLst>
                          </p:cTn>
                        </p:par>
                      </p:childTnLst>
                    </p:cTn>
                  </p:par>
                  <p:par>
                    <p:cTn id="137" fill="hold">
                      <p:stCondLst>
                        <p:cond delay="indefinite"/>
                      </p:stCondLst>
                      <p:childTnLst>
                        <p:par>
                          <p:cTn id="138" fill="hold">
                            <p:stCondLst>
                              <p:cond delay="0"/>
                            </p:stCondLst>
                            <p:childTnLst>
                              <p:par>
                                <p:cTn id="139" presetID="54" presetClass="exit" presetSubtype="0" decel="100000" fill="hold" nodeType="clickEffect">
                                  <p:stCondLst>
                                    <p:cond delay="0"/>
                                  </p:stCondLst>
                                  <p:childTnLst>
                                    <p:anim calcmode="lin" valueType="num">
                                      <p:cBhvr>
                                        <p:cTn id="140" dur="500"/>
                                        <p:tgtEl>
                                          <p:spTgt spid="18"/>
                                        </p:tgtEl>
                                        <p:attrNameLst>
                                          <p:attrName>ppt_w</p:attrName>
                                        </p:attrNameLst>
                                      </p:cBhvr>
                                      <p:tavLst>
                                        <p:tav tm="0">
                                          <p:val>
                                            <p:strVal val="ppt_w"/>
                                          </p:val>
                                        </p:tav>
                                        <p:tav tm="100000">
                                          <p:val>
                                            <p:strVal val="ppt_w*0.05"/>
                                          </p:val>
                                        </p:tav>
                                      </p:tavLst>
                                    </p:anim>
                                    <p:anim calcmode="lin" valueType="num">
                                      <p:cBhvr>
                                        <p:cTn id="141" dur="500"/>
                                        <p:tgtEl>
                                          <p:spTgt spid="18"/>
                                        </p:tgtEl>
                                        <p:attrNameLst>
                                          <p:attrName>ppt_h</p:attrName>
                                        </p:attrNameLst>
                                      </p:cBhvr>
                                      <p:tavLst>
                                        <p:tav tm="0">
                                          <p:val>
                                            <p:strVal val="ppt_h"/>
                                          </p:val>
                                        </p:tav>
                                        <p:tav tm="100000">
                                          <p:val>
                                            <p:strVal val="ppt_h"/>
                                          </p:val>
                                        </p:tav>
                                      </p:tavLst>
                                    </p:anim>
                                    <p:anim calcmode="lin" valueType="num">
                                      <p:cBhvr>
                                        <p:cTn id="142" dur="500"/>
                                        <p:tgtEl>
                                          <p:spTgt spid="18"/>
                                        </p:tgtEl>
                                        <p:attrNameLst>
                                          <p:attrName>ppt_x</p:attrName>
                                        </p:attrNameLst>
                                      </p:cBhvr>
                                      <p:tavLst>
                                        <p:tav tm="0">
                                          <p:val>
                                            <p:strVal val="ppt_x"/>
                                          </p:val>
                                        </p:tav>
                                        <p:tav tm="100000">
                                          <p:val>
                                            <p:strVal val="ppt_x-.2"/>
                                          </p:val>
                                        </p:tav>
                                      </p:tavLst>
                                    </p:anim>
                                    <p:anim calcmode="lin" valueType="num">
                                      <p:cBhvr>
                                        <p:cTn id="143" dur="500"/>
                                        <p:tgtEl>
                                          <p:spTgt spid="18"/>
                                        </p:tgtEl>
                                        <p:attrNameLst>
                                          <p:attrName>ppt_y</p:attrName>
                                        </p:attrNameLst>
                                      </p:cBhvr>
                                      <p:tavLst>
                                        <p:tav tm="0">
                                          <p:val>
                                            <p:strVal val="ppt_y"/>
                                          </p:val>
                                        </p:tav>
                                        <p:tav tm="100000">
                                          <p:val>
                                            <p:strVal val="ppt_y"/>
                                          </p:val>
                                        </p:tav>
                                      </p:tavLst>
                                    </p:anim>
                                    <p:animEffect transition="out" filter="fade">
                                      <p:cBhvr>
                                        <p:cTn id="144" dur="500"/>
                                        <p:tgtEl>
                                          <p:spTgt spid="18"/>
                                        </p:tgtEl>
                                      </p:cBhvr>
                                    </p:animEffect>
                                    <p:set>
                                      <p:cBhvr>
                                        <p:cTn id="145" dur="1" fill="hold">
                                          <p:stCondLst>
                                            <p:cond delay="499"/>
                                          </p:stCondLst>
                                        </p:cTn>
                                        <p:tgtEl>
                                          <p:spTgt spid="18"/>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54" presetClass="exit" presetSubtype="0" decel="100000" fill="hold" grpId="0" nodeType="clickEffect">
                                  <p:stCondLst>
                                    <p:cond delay="0"/>
                                  </p:stCondLst>
                                  <p:childTnLst>
                                    <p:anim calcmode="lin" valueType="num">
                                      <p:cBhvr>
                                        <p:cTn id="149" dur="500"/>
                                        <p:tgtEl>
                                          <p:spTgt spid="15"/>
                                        </p:tgtEl>
                                        <p:attrNameLst>
                                          <p:attrName>ppt_w</p:attrName>
                                        </p:attrNameLst>
                                      </p:cBhvr>
                                      <p:tavLst>
                                        <p:tav tm="0">
                                          <p:val>
                                            <p:strVal val="ppt_w"/>
                                          </p:val>
                                        </p:tav>
                                        <p:tav tm="100000">
                                          <p:val>
                                            <p:strVal val="ppt_w*0.05"/>
                                          </p:val>
                                        </p:tav>
                                      </p:tavLst>
                                    </p:anim>
                                    <p:anim calcmode="lin" valueType="num">
                                      <p:cBhvr>
                                        <p:cTn id="150" dur="500"/>
                                        <p:tgtEl>
                                          <p:spTgt spid="15"/>
                                        </p:tgtEl>
                                        <p:attrNameLst>
                                          <p:attrName>ppt_h</p:attrName>
                                        </p:attrNameLst>
                                      </p:cBhvr>
                                      <p:tavLst>
                                        <p:tav tm="0">
                                          <p:val>
                                            <p:strVal val="ppt_h"/>
                                          </p:val>
                                        </p:tav>
                                        <p:tav tm="100000">
                                          <p:val>
                                            <p:strVal val="ppt_h"/>
                                          </p:val>
                                        </p:tav>
                                      </p:tavLst>
                                    </p:anim>
                                    <p:anim calcmode="lin" valueType="num">
                                      <p:cBhvr>
                                        <p:cTn id="151" dur="500"/>
                                        <p:tgtEl>
                                          <p:spTgt spid="15"/>
                                        </p:tgtEl>
                                        <p:attrNameLst>
                                          <p:attrName>ppt_x</p:attrName>
                                        </p:attrNameLst>
                                      </p:cBhvr>
                                      <p:tavLst>
                                        <p:tav tm="0">
                                          <p:val>
                                            <p:strVal val="ppt_x"/>
                                          </p:val>
                                        </p:tav>
                                        <p:tav tm="100000">
                                          <p:val>
                                            <p:strVal val="ppt_x-.2"/>
                                          </p:val>
                                        </p:tav>
                                      </p:tavLst>
                                    </p:anim>
                                    <p:anim calcmode="lin" valueType="num">
                                      <p:cBhvr>
                                        <p:cTn id="152" dur="500"/>
                                        <p:tgtEl>
                                          <p:spTgt spid="15"/>
                                        </p:tgtEl>
                                        <p:attrNameLst>
                                          <p:attrName>ppt_y</p:attrName>
                                        </p:attrNameLst>
                                      </p:cBhvr>
                                      <p:tavLst>
                                        <p:tav tm="0">
                                          <p:val>
                                            <p:strVal val="ppt_y"/>
                                          </p:val>
                                        </p:tav>
                                        <p:tav tm="100000">
                                          <p:val>
                                            <p:strVal val="ppt_y"/>
                                          </p:val>
                                        </p:tav>
                                      </p:tavLst>
                                    </p:anim>
                                    <p:animEffect transition="out" filter="fade">
                                      <p:cBhvr>
                                        <p:cTn id="153" dur="500"/>
                                        <p:tgtEl>
                                          <p:spTgt spid="15"/>
                                        </p:tgtEl>
                                      </p:cBhvr>
                                    </p:animEffect>
                                    <p:set>
                                      <p:cBhvr>
                                        <p:cTn id="154" dur="1" fill="hold">
                                          <p:stCondLst>
                                            <p:cond delay="499"/>
                                          </p:stCondLst>
                                        </p:cTn>
                                        <p:tgtEl>
                                          <p:spTgt spid="15"/>
                                        </p:tgtEl>
                                        <p:attrNameLst>
                                          <p:attrName>style.visibility</p:attrName>
                                        </p:attrNameLst>
                                      </p:cBhvr>
                                      <p:to>
                                        <p:strVal val="hidden"/>
                                      </p:to>
                                    </p:set>
                                  </p:childTnLst>
                                </p:cTn>
                              </p:par>
                            </p:childTnLst>
                          </p:cTn>
                        </p:par>
                      </p:childTnLst>
                    </p:cTn>
                  </p:par>
                  <p:par>
                    <p:cTn id="155" fill="hold">
                      <p:stCondLst>
                        <p:cond delay="indefinite"/>
                      </p:stCondLst>
                      <p:childTnLst>
                        <p:par>
                          <p:cTn id="156" fill="hold">
                            <p:stCondLst>
                              <p:cond delay="0"/>
                            </p:stCondLst>
                            <p:childTnLst>
                              <p:par>
                                <p:cTn id="157" presetID="54" presetClass="exit" presetSubtype="0" decel="100000" fill="hold" grpId="0" nodeType="clickEffect">
                                  <p:stCondLst>
                                    <p:cond delay="0"/>
                                  </p:stCondLst>
                                  <p:childTnLst>
                                    <p:anim calcmode="lin" valueType="num">
                                      <p:cBhvr>
                                        <p:cTn id="158" dur="500"/>
                                        <p:tgtEl>
                                          <p:spTgt spid="19"/>
                                        </p:tgtEl>
                                        <p:attrNameLst>
                                          <p:attrName>ppt_w</p:attrName>
                                        </p:attrNameLst>
                                      </p:cBhvr>
                                      <p:tavLst>
                                        <p:tav tm="0">
                                          <p:val>
                                            <p:strVal val="ppt_w"/>
                                          </p:val>
                                        </p:tav>
                                        <p:tav tm="100000">
                                          <p:val>
                                            <p:strVal val="ppt_w*0.05"/>
                                          </p:val>
                                        </p:tav>
                                      </p:tavLst>
                                    </p:anim>
                                    <p:anim calcmode="lin" valueType="num">
                                      <p:cBhvr>
                                        <p:cTn id="159" dur="500"/>
                                        <p:tgtEl>
                                          <p:spTgt spid="19"/>
                                        </p:tgtEl>
                                        <p:attrNameLst>
                                          <p:attrName>ppt_h</p:attrName>
                                        </p:attrNameLst>
                                      </p:cBhvr>
                                      <p:tavLst>
                                        <p:tav tm="0">
                                          <p:val>
                                            <p:strVal val="ppt_h"/>
                                          </p:val>
                                        </p:tav>
                                        <p:tav tm="100000">
                                          <p:val>
                                            <p:strVal val="ppt_h"/>
                                          </p:val>
                                        </p:tav>
                                      </p:tavLst>
                                    </p:anim>
                                    <p:anim calcmode="lin" valueType="num">
                                      <p:cBhvr>
                                        <p:cTn id="160" dur="500"/>
                                        <p:tgtEl>
                                          <p:spTgt spid="19"/>
                                        </p:tgtEl>
                                        <p:attrNameLst>
                                          <p:attrName>ppt_x</p:attrName>
                                        </p:attrNameLst>
                                      </p:cBhvr>
                                      <p:tavLst>
                                        <p:tav tm="0">
                                          <p:val>
                                            <p:strVal val="ppt_x"/>
                                          </p:val>
                                        </p:tav>
                                        <p:tav tm="100000">
                                          <p:val>
                                            <p:strVal val="ppt_x-.2"/>
                                          </p:val>
                                        </p:tav>
                                      </p:tavLst>
                                    </p:anim>
                                    <p:anim calcmode="lin" valueType="num">
                                      <p:cBhvr>
                                        <p:cTn id="161" dur="500"/>
                                        <p:tgtEl>
                                          <p:spTgt spid="19"/>
                                        </p:tgtEl>
                                        <p:attrNameLst>
                                          <p:attrName>ppt_y</p:attrName>
                                        </p:attrNameLst>
                                      </p:cBhvr>
                                      <p:tavLst>
                                        <p:tav tm="0">
                                          <p:val>
                                            <p:strVal val="ppt_y"/>
                                          </p:val>
                                        </p:tav>
                                        <p:tav tm="100000">
                                          <p:val>
                                            <p:strVal val="ppt_y"/>
                                          </p:val>
                                        </p:tav>
                                      </p:tavLst>
                                    </p:anim>
                                    <p:animEffect transition="out" filter="fade">
                                      <p:cBhvr>
                                        <p:cTn id="162" dur="500"/>
                                        <p:tgtEl>
                                          <p:spTgt spid="19"/>
                                        </p:tgtEl>
                                      </p:cBhvr>
                                    </p:animEffect>
                                    <p:set>
                                      <p:cBhvr>
                                        <p:cTn id="163" dur="1" fill="hold">
                                          <p:stCondLst>
                                            <p:cond delay="499"/>
                                          </p:stCondLst>
                                        </p:cTn>
                                        <p:tgtEl>
                                          <p:spTgt spid="19"/>
                                        </p:tgtEl>
                                        <p:attrNameLst>
                                          <p:attrName>style.visibility</p:attrName>
                                        </p:attrNameLst>
                                      </p:cBhvr>
                                      <p:to>
                                        <p:strVal val="hidden"/>
                                      </p:to>
                                    </p:set>
                                  </p:childTnLst>
                                </p:cTn>
                              </p:par>
                            </p:childTnLst>
                          </p:cTn>
                        </p:par>
                      </p:childTnLst>
                    </p:cTn>
                  </p:par>
                  <p:par>
                    <p:cTn id="164" fill="hold">
                      <p:stCondLst>
                        <p:cond delay="indefinite"/>
                      </p:stCondLst>
                      <p:childTnLst>
                        <p:par>
                          <p:cTn id="165" fill="hold">
                            <p:stCondLst>
                              <p:cond delay="0"/>
                            </p:stCondLst>
                            <p:childTnLst>
                              <p:par>
                                <p:cTn id="166" presetID="54" presetClass="exit" presetSubtype="0" decel="100000" fill="hold" grpId="0" nodeType="clickEffect">
                                  <p:stCondLst>
                                    <p:cond delay="0"/>
                                  </p:stCondLst>
                                  <p:childTnLst>
                                    <p:anim calcmode="lin" valueType="num">
                                      <p:cBhvr>
                                        <p:cTn id="167" dur="500"/>
                                        <p:tgtEl>
                                          <p:spTgt spid="14"/>
                                        </p:tgtEl>
                                        <p:attrNameLst>
                                          <p:attrName>ppt_w</p:attrName>
                                        </p:attrNameLst>
                                      </p:cBhvr>
                                      <p:tavLst>
                                        <p:tav tm="0">
                                          <p:val>
                                            <p:strVal val="ppt_w"/>
                                          </p:val>
                                        </p:tav>
                                        <p:tav tm="100000">
                                          <p:val>
                                            <p:strVal val="ppt_w*0.05"/>
                                          </p:val>
                                        </p:tav>
                                      </p:tavLst>
                                    </p:anim>
                                    <p:anim calcmode="lin" valueType="num">
                                      <p:cBhvr>
                                        <p:cTn id="168" dur="500"/>
                                        <p:tgtEl>
                                          <p:spTgt spid="14"/>
                                        </p:tgtEl>
                                        <p:attrNameLst>
                                          <p:attrName>ppt_h</p:attrName>
                                        </p:attrNameLst>
                                      </p:cBhvr>
                                      <p:tavLst>
                                        <p:tav tm="0">
                                          <p:val>
                                            <p:strVal val="ppt_h"/>
                                          </p:val>
                                        </p:tav>
                                        <p:tav tm="100000">
                                          <p:val>
                                            <p:strVal val="ppt_h"/>
                                          </p:val>
                                        </p:tav>
                                      </p:tavLst>
                                    </p:anim>
                                    <p:anim calcmode="lin" valueType="num">
                                      <p:cBhvr>
                                        <p:cTn id="169" dur="500"/>
                                        <p:tgtEl>
                                          <p:spTgt spid="14"/>
                                        </p:tgtEl>
                                        <p:attrNameLst>
                                          <p:attrName>ppt_x</p:attrName>
                                        </p:attrNameLst>
                                      </p:cBhvr>
                                      <p:tavLst>
                                        <p:tav tm="0">
                                          <p:val>
                                            <p:strVal val="ppt_x"/>
                                          </p:val>
                                        </p:tav>
                                        <p:tav tm="100000">
                                          <p:val>
                                            <p:strVal val="ppt_x-.2"/>
                                          </p:val>
                                        </p:tav>
                                      </p:tavLst>
                                    </p:anim>
                                    <p:anim calcmode="lin" valueType="num">
                                      <p:cBhvr>
                                        <p:cTn id="170" dur="500"/>
                                        <p:tgtEl>
                                          <p:spTgt spid="14"/>
                                        </p:tgtEl>
                                        <p:attrNameLst>
                                          <p:attrName>ppt_y</p:attrName>
                                        </p:attrNameLst>
                                      </p:cBhvr>
                                      <p:tavLst>
                                        <p:tav tm="0">
                                          <p:val>
                                            <p:strVal val="ppt_y"/>
                                          </p:val>
                                        </p:tav>
                                        <p:tav tm="100000">
                                          <p:val>
                                            <p:strVal val="ppt_y"/>
                                          </p:val>
                                        </p:tav>
                                      </p:tavLst>
                                    </p:anim>
                                    <p:animEffect transition="out" filter="fade">
                                      <p:cBhvr>
                                        <p:cTn id="171" dur="500"/>
                                        <p:tgtEl>
                                          <p:spTgt spid="14"/>
                                        </p:tgtEl>
                                      </p:cBhvr>
                                    </p:animEffect>
                                    <p:set>
                                      <p:cBhvr>
                                        <p:cTn id="172" dur="1" fill="hold">
                                          <p:stCondLst>
                                            <p:cond delay="499"/>
                                          </p:stCondLst>
                                        </p:cTn>
                                        <p:tgtEl>
                                          <p:spTgt spid="14"/>
                                        </p:tgtEl>
                                        <p:attrNameLst>
                                          <p:attrName>style.visibility</p:attrName>
                                        </p:attrNameLst>
                                      </p:cBhvr>
                                      <p:to>
                                        <p:strVal val="hidden"/>
                                      </p:to>
                                    </p:set>
                                  </p:childTnLst>
                                </p:cTn>
                              </p:par>
                            </p:childTnLst>
                          </p:cTn>
                        </p:par>
                      </p:childTnLst>
                    </p:cTn>
                  </p:par>
                  <p:par>
                    <p:cTn id="173" fill="hold">
                      <p:stCondLst>
                        <p:cond delay="indefinite"/>
                      </p:stCondLst>
                      <p:childTnLst>
                        <p:par>
                          <p:cTn id="174" fill="hold">
                            <p:stCondLst>
                              <p:cond delay="0"/>
                            </p:stCondLst>
                            <p:childTnLst>
                              <p:par>
                                <p:cTn id="175" presetID="1" presetClass="entr" presetSubtype="0" fill="hold" nodeType="clickEffect">
                                  <p:stCondLst>
                                    <p:cond delay="0"/>
                                  </p:stCondLst>
                                  <p:childTnLst>
                                    <p:set>
                                      <p:cBhvr>
                                        <p:cTn id="176" dur="1" fill="hold">
                                          <p:stCondLst>
                                            <p:cond delay="0"/>
                                          </p:stCondLst>
                                        </p:cTn>
                                        <p:tgtEl>
                                          <p:spTgt spid="21"/>
                                        </p:tgtEl>
                                        <p:attrNameLst>
                                          <p:attrName>style.visibility</p:attrName>
                                        </p:attrNameLst>
                                      </p:cBhvr>
                                      <p:to>
                                        <p:strVal val="visible"/>
                                      </p:to>
                                    </p:set>
                                  </p:childTnLst>
                                </p:cTn>
                              </p:par>
                            </p:childTnLst>
                          </p:cTn>
                        </p:par>
                      </p:childTnLst>
                    </p:cTn>
                  </p:par>
                  <p:par>
                    <p:cTn id="177" fill="hold">
                      <p:stCondLst>
                        <p:cond delay="indefinite"/>
                      </p:stCondLst>
                      <p:childTnLst>
                        <p:par>
                          <p:cTn id="178" fill="hold">
                            <p:stCondLst>
                              <p:cond delay="0"/>
                            </p:stCondLst>
                            <p:childTnLst>
                              <p:par>
                                <p:cTn id="179" presetID="1" presetClass="exit" presetSubtype="0" fill="hold" nodeType="clickEffect">
                                  <p:stCondLst>
                                    <p:cond delay="0"/>
                                  </p:stCondLst>
                                  <p:childTnLst>
                                    <p:set>
                                      <p:cBhvr>
                                        <p:cTn id="180" dur="1" fill="hold">
                                          <p:stCondLst>
                                            <p:cond delay="0"/>
                                          </p:stCondLst>
                                        </p:cTn>
                                        <p:tgtEl>
                                          <p:spTgt spid="21"/>
                                        </p:tgtEl>
                                        <p:attrNameLst>
                                          <p:attrName>style.visibility</p:attrName>
                                        </p:attrNameLst>
                                      </p:cBhvr>
                                      <p:to>
                                        <p:strVal val="hidden"/>
                                      </p:to>
                                    </p:set>
                                  </p:childTnLst>
                                </p:cTn>
                              </p:par>
                              <p:par>
                                <p:cTn id="181" presetID="2" presetClass="exit" presetSubtype="4" accel="50000" decel="50000" fill="hold" nodeType="withEffect">
                                  <p:stCondLst>
                                    <p:cond delay="0"/>
                                  </p:stCondLst>
                                  <p:childTnLst>
                                    <p:anim calcmode="lin" valueType="num">
                                      <p:cBhvr additive="base">
                                        <p:cTn id="182" dur="5000"/>
                                        <p:tgtEl>
                                          <p:spTgt spid="12"/>
                                        </p:tgtEl>
                                        <p:attrNameLst>
                                          <p:attrName>ppt_x</p:attrName>
                                        </p:attrNameLst>
                                      </p:cBhvr>
                                      <p:tavLst>
                                        <p:tav tm="0">
                                          <p:val>
                                            <p:strVal val="ppt_x"/>
                                          </p:val>
                                        </p:tav>
                                        <p:tav tm="100000">
                                          <p:val>
                                            <p:strVal val="ppt_x"/>
                                          </p:val>
                                        </p:tav>
                                      </p:tavLst>
                                    </p:anim>
                                    <p:anim calcmode="lin" valueType="num">
                                      <p:cBhvr additive="base">
                                        <p:cTn id="183" dur="5000"/>
                                        <p:tgtEl>
                                          <p:spTgt spid="12"/>
                                        </p:tgtEl>
                                        <p:attrNameLst>
                                          <p:attrName>ppt_y</p:attrName>
                                        </p:attrNameLst>
                                      </p:cBhvr>
                                      <p:tavLst>
                                        <p:tav tm="0">
                                          <p:val>
                                            <p:strVal val="ppt_y"/>
                                          </p:val>
                                        </p:tav>
                                        <p:tav tm="100000">
                                          <p:val>
                                            <p:strVal val="1+ppt_h/2"/>
                                          </p:val>
                                        </p:tav>
                                      </p:tavLst>
                                    </p:anim>
                                    <p:set>
                                      <p:cBhvr>
                                        <p:cTn id="184" dur="1" fill="hold">
                                          <p:stCondLst>
                                            <p:cond delay="4999"/>
                                          </p:stCondLst>
                                        </p:cTn>
                                        <p:tgtEl>
                                          <p:spTgt spid="12"/>
                                        </p:tgtEl>
                                        <p:attrNameLst>
                                          <p:attrName>style.visibility</p:attrName>
                                        </p:attrNameLst>
                                      </p:cBhvr>
                                      <p:to>
                                        <p:strVal val="hidden"/>
                                      </p:to>
                                    </p:set>
                                  </p:childTnLst>
                                </p:cTn>
                              </p:par>
                            </p:childTnLst>
                          </p:cTn>
                        </p:par>
                      </p:childTnLst>
                    </p:cTn>
                  </p:par>
                  <p:par>
                    <p:cTn id="185" fill="hold">
                      <p:stCondLst>
                        <p:cond delay="indefinite"/>
                      </p:stCondLst>
                      <p:childTnLst>
                        <p:par>
                          <p:cTn id="186" fill="hold">
                            <p:stCondLst>
                              <p:cond delay="0"/>
                            </p:stCondLst>
                            <p:childTnLst>
                              <p:par>
                                <p:cTn id="187" presetID="15" presetClass="entr" presetSubtype="0" fill="hold" grpId="0" nodeType="clickEffect">
                                  <p:stCondLst>
                                    <p:cond delay="0"/>
                                  </p:stCondLst>
                                  <p:childTnLst>
                                    <p:set>
                                      <p:cBhvr>
                                        <p:cTn id="188" dur="1" fill="hold">
                                          <p:stCondLst>
                                            <p:cond delay="0"/>
                                          </p:stCondLst>
                                        </p:cTn>
                                        <p:tgtEl>
                                          <p:spTgt spid="20"/>
                                        </p:tgtEl>
                                        <p:attrNameLst>
                                          <p:attrName>style.visibility</p:attrName>
                                        </p:attrNameLst>
                                      </p:cBhvr>
                                      <p:to>
                                        <p:strVal val="visible"/>
                                      </p:to>
                                    </p:set>
                                    <p:anim calcmode="lin" valueType="num">
                                      <p:cBhvr>
                                        <p:cTn id="189" dur="1000" fill="hold"/>
                                        <p:tgtEl>
                                          <p:spTgt spid="20"/>
                                        </p:tgtEl>
                                        <p:attrNameLst>
                                          <p:attrName>ppt_w</p:attrName>
                                        </p:attrNameLst>
                                      </p:cBhvr>
                                      <p:tavLst>
                                        <p:tav tm="0">
                                          <p:val>
                                            <p:fltVal val="0"/>
                                          </p:val>
                                        </p:tav>
                                        <p:tav tm="100000">
                                          <p:val>
                                            <p:strVal val="#ppt_w"/>
                                          </p:val>
                                        </p:tav>
                                      </p:tavLst>
                                    </p:anim>
                                    <p:anim calcmode="lin" valueType="num">
                                      <p:cBhvr>
                                        <p:cTn id="190" dur="1000" fill="hold"/>
                                        <p:tgtEl>
                                          <p:spTgt spid="20"/>
                                        </p:tgtEl>
                                        <p:attrNameLst>
                                          <p:attrName>ppt_h</p:attrName>
                                        </p:attrNameLst>
                                      </p:cBhvr>
                                      <p:tavLst>
                                        <p:tav tm="0">
                                          <p:val>
                                            <p:fltVal val="0"/>
                                          </p:val>
                                        </p:tav>
                                        <p:tav tm="100000">
                                          <p:val>
                                            <p:strVal val="#ppt_h"/>
                                          </p:val>
                                        </p:tav>
                                      </p:tavLst>
                                    </p:anim>
                                    <p:anim calcmode="lin" valueType="num">
                                      <p:cBhvr>
                                        <p:cTn id="191" dur="1000" fill="hold"/>
                                        <p:tgtEl>
                                          <p:spTgt spid="20"/>
                                        </p:tgtEl>
                                        <p:attrNameLst>
                                          <p:attrName>ppt_x</p:attrName>
                                        </p:attrNameLst>
                                      </p:cBhvr>
                                      <p:tavLst>
                                        <p:tav tm="0" fmla="#ppt_x+(cos(-2*pi*(1-$))*-#ppt_x-sin(-2*pi*(1-$))*(1-#ppt_y))*(1-$)">
                                          <p:val>
                                            <p:fltVal val="0"/>
                                          </p:val>
                                        </p:tav>
                                        <p:tav tm="100000">
                                          <p:val>
                                            <p:fltVal val="1"/>
                                          </p:val>
                                        </p:tav>
                                      </p:tavLst>
                                    </p:anim>
                                    <p:anim calcmode="lin" valueType="num">
                                      <p:cBhvr>
                                        <p:cTn id="192" dur="1000" fill="hold"/>
                                        <p:tgtEl>
                                          <p:spTgt spid="2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3" fill="hold">
                      <p:stCondLst>
                        <p:cond delay="indefinite"/>
                      </p:stCondLst>
                      <p:childTnLst>
                        <p:par>
                          <p:cTn id="194" fill="hold">
                            <p:stCondLst>
                              <p:cond delay="0"/>
                            </p:stCondLst>
                            <p:childTnLst>
                              <p:par>
                                <p:cTn id="195" presetID="30" presetClass="exit" presetSubtype="0" fill="hold" grpId="1" nodeType="clickEffect">
                                  <p:stCondLst>
                                    <p:cond delay="0"/>
                                  </p:stCondLst>
                                  <p:childTnLst>
                                    <p:animEffect transition="out" filter="fade">
                                      <p:cBhvr>
                                        <p:cTn id="196" dur="800" accel="100000">
                                          <p:stCondLst>
                                            <p:cond delay="200"/>
                                          </p:stCondLst>
                                        </p:cTn>
                                        <p:tgtEl>
                                          <p:spTgt spid="20"/>
                                        </p:tgtEl>
                                      </p:cBhvr>
                                    </p:animEffect>
                                    <p:anim calcmode="lin" valueType="num">
                                      <p:cBhvr>
                                        <p:cTn id="197" dur="800" accel="100000">
                                          <p:stCondLst>
                                            <p:cond delay="200"/>
                                          </p:stCondLst>
                                        </p:cTn>
                                        <p:tgtEl>
                                          <p:spTgt spid="20"/>
                                        </p:tgtEl>
                                        <p:attrNameLst>
                                          <p:attrName>style.rotation</p:attrName>
                                        </p:attrNameLst>
                                      </p:cBhvr>
                                      <p:tavLst>
                                        <p:tav tm="0">
                                          <p:val>
                                            <p:fltVal val="0"/>
                                          </p:val>
                                        </p:tav>
                                        <p:tav tm="100000">
                                          <p:val>
                                            <p:fltVal val="-90"/>
                                          </p:val>
                                        </p:tav>
                                      </p:tavLst>
                                    </p:anim>
                                    <p:anim calcmode="lin" valueType="num">
                                      <p:cBhvr>
                                        <p:cTn id="198" dur="200" decel="100000"/>
                                        <p:tgtEl>
                                          <p:spTgt spid="20"/>
                                        </p:tgtEl>
                                        <p:attrNameLst>
                                          <p:attrName>ppt_x</p:attrName>
                                        </p:attrNameLst>
                                      </p:cBhvr>
                                      <p:tavLst>
                                        <p:tav tm="0">
                                          <p:val>
                                            <p:strVal val="ppt_x"/>
                                          </p:val>
                                        </p:tav>
                                        <p:tav tm="100000">
                                          <p:val>
                                            <p:strVal val="ppt_x-0.05"/>
                                          </p:val>
                                        </p:tav>
                                      </p:tavLst>
                                    </p:anim>
                                    <p:anim calcmode="lin" valueType="num">
                                      <p:cBhvr>
                                        <p:cTn id="199" dur="200" decel="100000"/>
                                        <p:tgtEl>
                                          <p:spTgt spid="20"/>
                                        </p:tgtEl>
                                        <p:attrNameLst>
                                          <p:attrName>ppt_y</p:attrName>
                                        </p:attrNameLst>
                                      </p:cBhvr>
                                      <p:tavLst>
                                        <p:tav tm="0">
                                          <p:val>
                                            <p:strVal val="ppt_y"/>
                                          </p:val>
                                        </p:tav>
                                        <p:tav tm="100000">
                                          <p:val>
                                            <p:strVal val="ppt_y+0.1"/>
                                          </p:val>
                                        </p:tav>
                                      </p:tavLst>
                                    </p:anim>
                                    <p:anim calcmode="lin" valueType="num">
                                      <p:cBhvr>
                                        <p:cTn id="200" dur="800" accel="100000">
                                          <p:stCondLst>
                                            <p:cond delay="200"/>
                                          </p:stCondLst>
                                        </p:cTn>
                                        <p:tgtEl>
                                          <p:spTgt spid="20"/>
                                        </p:tgtEl>
                                        <p:attrNameLst>
                                          <p:attrName>ppt_x</p:attrName>
                                        </p:attrNameLst>
                                      </p:cBhvr>
                                      <p:tavLst>
                                        <p:tav tm="0">
                                          <p:val>
                                            <p:strVal val="ppt_x"/>
                                          </p:val>
                                        </p:tav>
                                        <p:tav tm="100000">
                                          <p:val>
                                            <p:strVal val="ppt_x+0.4+0.05"/>
                                          </p:val>
                                        </p:tav>
                                      </p:tavLst>
                                    </p:anim>
                                    <p:anim calcmode="lin" valueType="num">
                                      <p:cBhvr>
                                        <p:cTn id="201" dur="800" accel="100000">
                                          <p:stCondLst>
                                            <p:cond delay="200"/>
                                          </p:stCondLst>
                                        </p:cTn>
                                        <p:tgtEl>
                                          <p:spTgt spid="20"/>
                                        </p:tgtEl>
                                        <p:attrNameLst>
                                          <p:attrName>ppt_y</p:attrName>
                                        </p:attrNameLst>
                                      </p:cBhvr>
                                      <p:tavLst>
                                        <p:tav tm="0">
                                          <p:val>
                                            <p:strVal val="ppt_y"/>
                                          </p:val>
                                        </p:tav>
                                        <p:tav tm="100000">
                                          <p:val>
                                            <p:strVal val="ppt_y-0.4-0.1"/>
                                          </p:val>
                                        </p:tav>
                                      </p:tavLst>
                                    </p:anim>
                                    <p:set>
                                      <p:cBhvr>
                                        <p:cTn id="202" dur="1" fill="hold">
                                          <p:stCondLst>
                                            <p:cond delay="9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4" grpId="1"/>
      <p:bldP spid="5" grpId="0"/>
      <p:bldP spid="5" grpId="1"/>
      <p:bldP spid="6" grpId="0"/>
      <p:bldP spid="6" grpId="1"/>
      <p:bldP spid="7" grpId="0"/>
      <p:bldP spid="14" grpId="0"/>
      <p:bldP spid="15" grpId="0"/>
      <p:bldP spid="19" grpId="0"/>
      <p:bldP spid="20" grpId="0"/>
      <p:bldP spid="20" grpId="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image" Target="../media/image13.jpeg"/></Relationships>
</file>

<file path=ppt/theme/_rels/theme11.xml.rels><?xml version="1.0" encoding="UTF-8" standalone="yes"?>
<Relationships xmlns="http://schemas.openxmlformats.org/package/2006/relationships"><Relationship Id="rId1" Type="http://schemas.openxmlformats.org/officeDocument/2006/relationships/image" Target="../media/image15.jpeg"/></Relationships>
</file>

<file path=ppt/theme/_rels/theme12.xml.rels><?xml version="1.0" encoding="UTF-8" standalone="yes"?>
<Relationships xmlns="http://schemas.openxmlformats.org/package/2006/relationships"><Relationship Id="rId1" Type="http://schemas.openxmlformats.org/officeDocument/2006/relationships/image" Target="../media/image12.jpeg"/></Relationships>
</file>

<file path=ppt/theme/_rels/theme7.xml.rels><?xml version="1.0" encoding="UTF-8" standalone="yes"?>
<Relationships xmlns="http://schemas.openxmlformats.org/package/2006/relationships"><Relationship Id="rId1" Type="http://schemas.openxmlformats.org/officeDocument/2006/relationships/image" Target="../media/image11.jpeg"/></Relationships>
</file>

<file path=ppt/theme/_rels/theme9.xml.rels><?xml version="1.0" encoding="UTF-8" standalone="yes"?>
<Relationships xmlns="http://schemas.openxmlformats.org/package/2006/relationships"><Relationship Id="rId1" Type="http://schemas.openxmlformats.org/officeDocument/2006/relationships/image" Target="../media/image12.jpeg"/></Relationships>
</file>

<file path=ppt/theme/theme1.xml><?xml version="1.0" encoding="utf-8"?>
<a:theme xmlns:a="http://schemas.openxmlformats.org/drawingml/2006/main" name="Forte">
  <a:themeElements>
    <a:clrScheme name="Capital">
      <a:dk1>
        <a:srgbClr val="FFFFFF"/>
      </a:dk1>
      <a:lt1>
        <a:srgbClr val="000000"/>
      </a:lt1>
      <a:dk2>
        <a:srgbClr val="7C8F97"/>
      </a:dk2>
      <a:lt2>
        <a:srgbClr val="D1D0C8"/>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Forte">
      <a:majorFont>
        <a:latin typeface="Constantia"/>
        <a:ea typeface=""/>
        <a:cs typeface=""/>
        <a:font script="Jpan" typeface="ＭＳ 明朝"/>
      </a:majorFont>
      <a:minorFont>
        <a:latin typeface="Constantia"/>
        <a:ea typeface=""/>
        <a:cs typeface=""/>
        <a:font script="Jpan" typeface="ＭＳ 明朝"/>
      </a:minorFont>
    </a:fontScheme>
    <a:fmtScheme name="Forte">
      <a:fillStyleLst>
        <a:solidFill>
          <a:schemeClr val="phClr"/>
        </a:solidFill>
        <a:gradFill rotWithShape="1">
          <a:gsLst>
            <a:gs pos="0">
              <a:schemeClr val="phClr">
                <a:tint val="100000"/>
                <a:shade val="80000"/>
                <a:satMod val="150000"/>
                <a:lumMod val="70000"/>
              </a:schemeClr>
            </a:gs>
            <a:gs pos="35000">
              <a:schemeClr val="phClr">
                <a:tint val="100000"/>
                <a:shade val="90000"/>
                <a:satMod val="150000"/>
                <a:lumMod val="80000"/>
              </a:schemeClr>
            </a:gs>
            <a:gs pos="100000">
              <a:schemeClr val="phClr">
                <a:tint val="100000"/>
                <a:satMod val="150000"/>
                <a:lumMod val="110000"/>
              </a:schemeClr>
            </a:gs>
          </a:gsLst>
          <a:lin ang="16200000" scaled="1"/>
        </a:gradFill>
        <a:gradFill rotWithShape="1">
          <a:gsLst>
            <a:gs pos="0">
              <a:schemeClr val="phClr">
                <a:shade val="40000"/>
                <a:satMod val="130000"/>
                <a:lumMod val="80000"/>
              </a:schemeClr>
            </a:gs>
            <a:gs pos="80000">
              <a:schemeClr val="phClr">
                <a:shade val="90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a:effectStyle>
        <a:effectStyle>
          <a:effectLst>
            <a:outerShdw blurRad="114300" dist="25400" sx="103000" sy="103000" algn="ctr" rotWithShape="0">
              <a:srgbClr val="4B4B4B">
                <a:alpha val="50000"/>
              </a:srgbClr>
            </a:outerShdw>
            <a:reflection blurRad="38100" stA="80000" endPos="50000" dist="38100" dir="5400000" sy="-100000" rotWithShape="0"/>
          </a:effectLst>
          <a:scene3d>
            <a:camera prst="orthographicFront">
              <a:rot lat="0" lon="0" rev="0"/>
            </a:camera>
            <a:lightRig rig="balanced" dir="t">
              <a:rot lat="0" lon="0" rev="1200000"/>
            </a:lightRig>
          </a:scene3d>
          <a:sp3d>
            <a:bevelT w="127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a:blip xmlns:r="http://schemas.openxmlformats.org/officeDocument/2006/relationships" r:embed="rId1"/>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Twilight">
  <a:themeElements>
    <a:clrScheme name="Pixel">
      <a:dk1>
        <a:srgbClr val="FFFFFF"/>
      </a:dk1>
      <a:lt1>
        <a:srgbClr val="103154"/>
      </a:lt1>
      <a:dk2>
        <a:srgbClr val="0096FF"/>
      </a:dk2>
      <a:lt2>
        <a:srgbClr val="87FD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Twilight">
      <a:majorFont>
        <a:latin typeface="Century Gothic"/>
        <a:ea typeface=""/>
        <a:cs typeface=""/>
        <a:font script="Jpan" typeface="ＭＳ Ｐゴシック"/>
      </a:majorFont>
      <a:minorFont>
        <a:latin typeface="Century Gothic"/>
        <a:ea typeface=""/>
        <a:cs typeface=""/>
        <a:font script="Jpan" typeface="ＭＳ Ｐゴシック"/>
      </a:minorFont>
    </a:fontScheme>
    <a:fmtScheme name="Twilight">
      <a:fillStyleLst>
        <a:solidFill>
          <a:schemeClr val="phClr"/>
        </a:solidFill>
        <a:gradFill rotWithShape="1">
          <a:gsLst>
            <a:gs pos="0">
              <a:schemeClr val="phClr">
                <a:tint val="100000"/>
                <a:shade val="60000"/>
                <a:satMod val="130000"/>
              </a:schemeClr>
            </a:gs>
            <a:gs pos="100000">
              <a:schemeClr val="phClr">
                <a:tint val="100000"/>
                <a:shade val="94000"/>
                <a:satMod val="135000"/>
              </a:schemeClr>
            </a:gs>
          </a:gsLst>
          <a:path path="circle">
            <a:fillToRect l="100000" t="100000" r="100000" b="100000"/>
          </a:path>
        </a:gradFill>
        <a:gradFill rotWithShape="1">
          <a:gsLst>
            <a:gs pos="0">
              <a:schemeClr val="phClr">
                <a:shade val="60000"/>
                <a:satMod val="130000"/>
              </a:schemeClr>
            </a:gs>
            <a:gs pos="100000">
              <a:schemeClr val="phClr">
                <a:shade val="94000"/>
                <a:satMod val="135000"/>
              </a:schemeClr>
            </a:gs>
          </a:gsLst>
          <a:lin ang="16200000" scaled="0"/>
        </a:gradFill>
      </a:fillStyleLst>
      <a:lnStyleLst>
        <a:ln w="19050" cap="flat" cmpd="sng" algn="ctr">
          <a:solidFill>
            <a:schemeClr val="phClr">
              <a:shade val="95000"/>
              <a:satMod val="105000"/>
            </a:schemeClr>
          </a:solidFill>
          <a:prstDash val="solid"/>
        </a:ln>
        <a:ln w="19050"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innerShdw blurRad="38100" dist="12700" dir="5400000">
              <a:srgbClr val="FFFFFF">
                <a:alpha val="75000"/>
              </a:srgbClr>
            </a:innerShdw>
            <a:outerShdw blurRad="88900" dist="50800" dir="5400000" sx="102000" sy="102000" algn="tr" rotWithShape="0">
              <a:srgbClr val="808080">
                <a:alpha val="50000"/>
              </a:srgbClr>
            </a:outerShdw>
          </a:effectLst>
        </a:effectStyle>
        <a:effectStyle>
          <a:effectLst>
            <a:outerShdw blurRad="317500" dist="762000" dir="5400000" sy="45000" rotWithShape="0">
              <a:srgbClr val="000000">
                <a:alpha val="35000"/>
              </a:srgbClr>
            </a:outerShdw>
          </a:effectLst>
          <a:scene3d>
            <a:camera prst="orthographicFront">
              <a:rot lat="0" lon="0" rev="0"/>
            </a:camera>
            <a:lightRig rig="balanced" dir="tl"/>
          </a:scene3d>
          <a:sp3d extrusionH="12700" prstMaterial="softEdge">
            <a:bevelT w="38100" h="12700"/>
          </a:sp3d>
        </a:effectStyle>
      </a:effectStyleLst>
      <a:bgFillStyleLst>
        <a:solidFill>
          <a:schemeClr val="phClr"/>
        </a:solidFill>
        <a:blipFill rotWithShape="1">
          <a:blip xmlns:r="http://schemas.openxmlformats.org/officeDocument/2006/relationships" r:embed="rId1">
            <a:duotone>
              <a:schemeClr val="phClr">
                <a:shade val="10000"/>
                <a:satMod val="200000"/>
              </a:schemeClr>
              <a:schemeClr val="phClr">
                <a:tint val="30000"/>
                <a:satMod val="300000"/>
              </a:schemeClr>
            </a:duotone>
          </a:blip>
          <a:stretch/>
        </a:blipFill>
        <a:blipFill rotWithShape="1">
          <a:blip xmlns:r="http://schemas.openxmlformats.org/officeDocument/2006/relationships" r:embed="rId2">
            <a:duotone>
              <a:schemeClr val="phClr">
                <a:shade val="20000"/>
                <a:satMod val="200000"/>
              </a:schemeClr>
              <a:schemeClr val="phClr">
                <a:tint val="5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Flow">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12.xml><?xml version="1.0" encoding="utf-8"?>
<a:theme xmlns:a="http://schemas.openxmlformats.org/drawingml/2006/main" name="1_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ヒラギノ丸ゴ Pro W4"/>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ＭＳ 明朝"/>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ocus">
      <a:majorFont>
        <a:latin typeface="Corbel"/>
        <a:ea typeface=""/>
        <a:cs typeface=""/>
        <a:font script="Jpan" typeface="ＭＳ ゴシック"/>
      </a:majorFont>
      <a:minorFont>
        <a:latin typeface="Corbel"/>
        <a:ea typeface=""/>
        <a:cs typeface=""/>
        <a:font script="Jpan" typeface="ＭＳ 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1_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Exhibit">
  <a:themeElements>
    <a:clrScheme name="Exhibit">
      <a:dk1>
        <a:sysClr val="windowText" lastClr="000000"/>
      </a:dk1>
      <a:lt1>
        <a:sysClr val="window" lastClr="FFFFFF"/>
      </a:lt1>
      <a:dk2>
        <a:srgbClr val="1C3264"/>
      </a:dk2>
      <a:lt2>
        <a:srgbClr val="CCCCCC"/>
      </a:lt2>
      <a:accent1>
        <a:srgbClr val="3399FF"/>
      </a:accent1>
      <a:accent2>
        <a:srgbClr val="69FFFF"/>
      </a:accent2>
      <a:accent3>
        <a:srgbClr val="CCFF33"/>
      </a:accent3>
      <a:accent4>
        <a:srgbClr val="3333FF"/>
      </a:accent4>
      <a:accent5>
        <a:srgbClr val="9933FF"/>
      </a:accent5>
      <a:accent6>
        <a:srgbClr val="FF33FF"/>
      </a:accent6>
      <a:hlink>
        <a:srgbClr val="6699FF"/>
      </a:hlink>
      <a:folHlink>
        <a:srgbClr val="9999CC"/>
      </a:folHlink>
    </a:clrScheme>
    <a:fontScheme name="Exhibit">
      <a:majorFont>
        <a:latin typeface="Corbel"/>
        <a:ea typeface=""/>
        <a:cs typeface=""/>
        <a:font script="Jpan" typeface="ＭＳ Ｐゴシック"/>
      </a:majorFont>
      <a:minorFont>
        <a:latin typeface="Corbel"/>
        <a:ea typeface=""/>
        <a:cs typeface=""/>
        <a:font script="Jpan" typeface="ＭＳ Ｐゴシック"/>
      </a:minorFont>
    </a:fontScheme>
    <a:fmtScheme name="Exhibit">
      <a:fillStyleLst>
        <a:solidFill>
          <a:schemeClr val="phClr"/>
        </a:solidFill>
        <a:gradFill rotWithShape="1">
          <a:gsLst>
            <a:gs pos="0">
              <a:schemeClr val="phClr">
                <a:tint val="100000"/>
                <a:shade val="50000"/>
                <a:satMod val="110000"/>
                <a:lumMod val="70000"/>
              </a:schemeClr>
            </a:gs>
            <a:gs pos="50000">
              <a:schemeClr val="phClr">
                <a:tint val="80000"/>
                <a:satMod val="135000"/>
              </a:schemeClr>
            </a:gs>
            <a:gs pos="100000">
              <a:schemeClr val="phClr">
                <a:tint val="30000"/>
                <a:satMod val="150000"/>
              </a:schemeClr>
            </a:gs>
          </a:gsLst>
          <a:lin ang="16200000" scaled="1"/>
        </a:gradFill>
        <a:gradFill rotWithShape="1">
          <a:gsLst>
            <a:gs pos="0">
              <a:schemeClr val="phClr">
                <a:shade val="50000"/>
                <a:satMod val="110000"/>
                <a:lumMod val="70000"/>
              </a:schemeClr>
            </a:gs>
            <a:gs pos="65000">
              <a:schemeClr val="phClr">
                <a:shade val="90000"/>
                <a:satMod val="200000"/>
                <a:lumMod val="110000"/>
              </a:schemeClr>
            </a:gs>
            <a:gs pos="100000">
              <a:schemeClr val="phClr">
                <a:tint val="90000"/>
                <a:shade val="100000"/>
                <a:satMod val="250000"/>
                <a:lumMod val="150000"/>
              </a:schemeClr>
            </a:gs>
          </a:gsLst>
          <a:lin ang="16200000" scaled="1"/>
        </a:gradFill>
      </a:fillStyleLst>
      <a:lnStyleLst>
        <a:ln w="31750" cap="flat" cmpd="sng" algn="ctr">
          <a:solidFill>
            <a:schemeClr val="phClr">
              <a:satMod val="105000"/>
            </a:schemeClr>
          </a:solidFill>
          <a:prstDash val="solid"/>
        </a:ln>
        <a:ln w="50800" cap="flat" cmpd="sng" algn="ctr">
          <a:solidFill>
            <a:schemeClr val="phClr">
              <a:alpha val="95000"/>
            </a:schemeClr>
          </a:solidFill>
          <a:prstDash val="solid"/>
        </a:ln>
        <a:ln w="50800" cap="flat" cmpd="sng" algn="ctr">
          <a:solidFill>
            <a:schemeClr val="phClr">
              <a:alpha val="90000"/>
            </a:schemeClr>
          </a:solidFill>
          <a:prstDash val="solid"/>
        </a:ln>
      </a:lnStyleLst>
      <a:effectStyleLst>
        <a:effectStyle>
          <a:effectLst/>
        </a:effectStyle>
        <a:effectStyle>
          <a:effectLst>
            <a:reflection blurRad="12700" stA="25000" endPos="15000" dist="50800" dir="5400000" sy="-100000" rotWithShape="0"/>
          </a:effectLst>
        </a:effectStyle>
        <a:effectStyle>
          <a:effectLst>
            <a:innerShdw blurRad="76200" dist="25400" dir="5400000">
              <a:srgbClr val="FFFFFF">
                <a:alpha val="50000"/>
              </a:srgbClr>
            </a:innerShdw>
            <a:outerShdw blurRad="254000" dist="254000" dir="5400000" sx="90000" sy="-30000" rotWithShape="0">
              <a:srgbClr val="000000">
                <a:alpha val="25000"/>
              </a:srgbClr>
            </a:outerShdw>
          </a:effectLst>
          <a:scene3d>
            <a:camera prst="orthographicFront">
              <a:rot lat="0" lon="0" rev="0"/>
            </a:camera>
            <a:lightRig rig="twoPt" dir="t">
              <a:rot lat="0" lon="0" rev="54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70000"/>
                <a:satMod val="120000"/>
                <a:lumMod val="30000"/>
              </a:schemeClr>
              <a:schemeClr val="phClr">
                <a:tint val="70000"/>
                <a:satMod val="500000"/>
                <a:lumMod val="5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ヒラギノ丸ゴ Pro W4"/>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ＭＳ 明朝"/>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TotalTime>
  <Words>1762</Words>
  <Application>Microsoft Macintosh PowerPoint</Application>
  <PresentationFormat>On-screen Show (4:3)</PresentationFormat>
  <Paragraphs>216</Paragraphs>
  <Slides>15</Slides>
  <Notes>4</Notes>
  <HiddenSlides>0</HiddenSlides>
  <MMClips>0</MMClips>
  <ScaleCrop>false</ScaleCrop>
  <HeadingPairs>
    <vt:vector size="4" baseType="variant">
      <vt:variant>
        <vt:lpstr>Design Template</vt:lpstr>
      </vt:variant>
      <vt:variant>
        <vt:i4>14</vt:i4>
      </vt:variant>
      <vt:variant>
        <vt:lpstr>Slide Titles</vt:lpstr>
      </vt:variant>
      <vt:variant>
        <vt:i4>15</vt:i4>
      </vt:variant>
    </vt:vector>
  </HeadingPairs>
  <TitlesOfParts>
    <vt:vector size="29" baseType="lpstr">
      <vt:lpstr>Forte</vt:lpstr>
      <vt:lpstr>1_Office Theme</vt:lpstr>
      <vt:lpstr>Technic</vt:lpstr>
      <vt:lpstr>Revolution</vt:lpstr>
      <vt:lpstr>2_Office Theme</vt:lpstr>
      <vt:lpstr>1_Technic</vt:lpstr>
      <vt:lpstr>Exhibit</vt:lpstr>
      <vt:lpstr>3_Office Theme</vt:lpstr>
      <vt:lpstr>Apex</vt:lpstr>
      <vt:lpstr>Twilight</vt:lpstr>
      <vt:lpstr>Flow</vt:lpstr>
      <vt:lpstr>1_Apex</vt:lpstr>
      <vt:lpstr>Office Theme</vt:lpstr>
      <vt:lpstr>4_Office Theme</vt:lpstr>
      <vt:lpstr>Seventh Grade PowerPoint</vt:lpstr>
      <vt:lpstr>Multiplying Integers   </vt:lpstr>
      <vt:lpstr>Or</vt:lpstr>
      <vt:lpstr>Distributive Property</vt:lpstr>
      <vt:lpstr>Identity property of multiplication</vt:lpstr>
      <vt:lpstr> Combining like terms</vt:lpstr>
      <vt:lpstr>Slide 7</vt:lpstr>
      <vt:lpstr>Adding and Subtracting Integers</vt:lpstr>
      <vt:lpstr>The Rules of The Integers By Josh</vt:lpstr>
      <vt:lpstr>Slide 10</vt:lpstr>
      <vt:lpstr>Addition Property of Equality</vt:lpstr>
      <vt:lpstr>The Distributive Property  ( For Algebra)</vt:lpstr>
      <vt:lpstr>Slide 13</vt:lpstr>
      <vt:lpstr>Slide 14</vt:lpstr>
      <vt:lpstr>Slide 15</vt:lpstr>
    </vt:vector>
  </TitlesOfParts>
  <Company>Abington Friends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Seventh Grade PowerPoint</dc:title>
  <dc:creator>w2kus</dc:creator>
  <cp:lastModifiedBy>w2kus</cp:lastModifiedBy>
  <cp:revision>6</cp:revision>
  <dcterms:created xsi:type="dcterms:W3CDTF">2010-03-23T12:48:28Z</dcterms:created>
  <dcterms:modified xsi:type="dcterms:W3CDTF">2010-03-23T12:50:29Z</dcterms:modified>
</cp:coreProperties>
</file>